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C21B1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C21B1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rgbClr val="C21B1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0941" y="4523422"/>
            <a:ext cx="10198642" cy="5727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4452050"/>
            <a:ext cx="10323659" cy="5998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9394004" y="6263817"/>
            <a:ext cx="325120" cy="194310"/>
          </a:xfrm>
          <a:custGeom>
            <a:avLst/>
            <a:gdLst/>
            <a:ahLst/>
            <a:cxnLst/>
            <a:rect l="l" t="t" r="r" b="b"/>
            <a:pathLst>
              <a:path w="325120" h="194310">
                <a:moveTo>
                  <a:pt x="0" y="0"/>
                </a:moveTo>
                <a:lnTo>
                  <a:pt x="324597" y="0"/>
                </a:lnTo>
                <a:lnTo>
                  <a:pt x="324597" y="193875"/>
                </a:lnTo>
                <a:lnTo>
                  <a:pt x="0" y="1938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444739" y="6240647"/>
            <a:ext cx="10512768" cy="49422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9340029" y="6167351"/>
            <a:ext cx="10722186" cy="5141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429123" y="2638663"/>
            <a:ext cx="11392323" cy="63348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321901" y="2569565"/>
            <a:ext cx="11602631" cy="65980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849" y="332839"/>
            <a:ext cx="18726401" cy="942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C21B1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4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9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9.em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png"/><Relationship Id="rId10" Type="http://schemas.openxmlformats.org/officeDocument/2006/relationships/image" Target="../media/image28.jp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11" Type="http://schemas.openxmlformats.org/officeDocument/2006/relationships/image" Target="../media/image9.emf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jpg"/><Relationship Id="rId9" Type="http://schemas.openxmlformats.org/officeDocument/2006/relationships/image" Target="../media/image3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2505" y="4091887"/>
            <a:ext cx="12713970" cy="1395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950" spc="-390" dirty="0"/>
              <a:t>Digital </a:t>
            </a:r>
            <a:r>
              <a:rPr sz="8950" spc="-320" dirty="0"/>
              <a:t>Agent </a:t>
            </a:r>
            <a:r>
              <a:rPr sz="8950" spc="-315" dirty="0"/>
              <a:t>Of </a:t>
            </a:r>
            <a:r>
              <a:rPr sz="8950" spc="-480" dirty="0"/>
              <a:t>The</a:t>
            </a:r>
            <a:r>
              <a:rPr sz="8950" spc="1025" dirty="0"/>
              <a:t> </a:t>
            </a:r>
            <a:r>
              <a:rPr sz="8950" spc="-459" dirty="0"/>
              <a:t>Future</a:t>
            </a:r>
            <a:endParaRPr sz="8950" dirty="0"/>
          </a:p>
        </p:txBody>
      </p:sp>
      <p:sp>
        <p:nvSpPr>
          <p:cNvPr id="3" name="object 3"/>
          <p:cNvSpPr/>
          <p:nvPr/>
        </p:nvSpPr>
        <p:spPr>
          <a:xfrm>
            <a:off x="908050" y="268108"/>
            <a:ext cx="2753842" cy="2261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432350" cy="19337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8835" y="10606588"/>
            <a:ext cx="180403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sz="1650" spc="-40" dirty="0">
                <a:solidFill>
                  <a:srgbClr val="BD2027"/>
                </a:solidFill>
                <a:latin typeface="Arial"/>
                <a:cs typeface="Arial"/>
              </a:rPr>
              <a:t>SALES </a:t>
            </a:r>
            <a:r>
              <a:rPr sz="1650" spc="-65" dirty="0">
                <a:solidFill>
                  <a:srgbClr val="BD2027"/>
                </a:solidFill>
                <a:latin typeface="Arial"/>
                <a:cs typeface="Arial"/>
              </a:rPr>
              <a:t>&amp;</a:t>
            </a:r>
            <a:r>
              <a:rPr sz="1650" spc="-25" dirty="0">
                <a:solidFill>
                  <a:srgbClr val="BD2027"/>
                </a:solidFill>
                <a:latin typeface="Arial"/>
                <a:cs typeface="Arial"/>
              </a:rPr>
              <a:t> </a:t>
            </a:r>
            <a:r>
              <a:rPr sz="1650" spc="-35" dirty="0">
                <a:solidFill>
                  <a:srgbClr val="BD2027"/>
                </a:solidFill>
                <a:latin typeface="Arial"/>
                <a:cs typeface="Arial"/>
              </a:rPr>
              <a:t>MARKETI</a:t>
            </a:r>
            <a:endParaRPr sz="16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2340" y="10606588"/>
            <a:ext cx="1734185" cy="24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0"/>
              </a:lnSpc>
            </a:pPr>
            <a:r>
              <a:rPr sz="1650" spc="-20" dirty="0">
                <a:solidFill>
                  <a:srgbClr val="BD2027"/>
                </a:solidFill>
                <a:latin typeface="Arial"/>
                <a:cs typeface="Arial"/>
              </a:rPr>
              <a:t>NG </a:t>
            </a:r>
            <a:r>
              <a:rPr sz="1650" spc="-30" dirty="0">
                <a:solidFill>
                  <a:srgbClr val="BD2027"/>
                </a:solidFill>
                <a:latin typeface="Arial"/>
                <a:cs typeface="Arial"/>
              </a:rPr>
              <a:t>HUDDLE</a:t>
            </a:r>
            <a:r>
              <a:rPr sz="1650" spc="-35" dirty="0">
                <a:solidFill>
                  <a:srgbClr val="BD2027"/>
                </a:solidFill>
                <a:latin typeface="Arial"/>
                <a:cs typeface="Arial"/>
              </a:rPr>
              <a:t> </a:t>
            </a:r>
            <a:r>
              <a:rPr sz="1650" spc="-5" dirty="0">
                <a:solidFill>
                  <a:srgbClr val="BD2027"/>
                </a:solidFill>
                <a:latin typeface="Arial"/>
                <a:cs typeface="Arial"/>
              </a:rPr>
              <a:t>2017</a:t>
            </a:r>
            <a:endParaRPr sz="16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295" y="10982854"/>
            <a:ext cx="699135" cy="23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25"/>
              </a:lnSpc>
            </a:pPr>
            <a:r>
              <a:rPr sz="1650" spc="-10" dirty="0">
                <a:solidFill>
                  <a:srgbClr val="CA001F"/>
                </a:solidFill>
                <a:latin typeface="Arial"/>
                <a:cs typeface="Arial"/>
              </a:rPr>
              <a:t>I</a:t>
            </a:r>
            <a:r>
              <a:rPr sz="1650" spc="-5" dirty="0">
                <a:solidFill>
                  <a:srgbClr val="CA001F"/>
                </a:solidFill>
                <a:latin typeface="Arial"/>
                <a:cs typeface="Arial"/>
              </a:rPr>
              <a:t>n</a:t>
            </a:r>
            <a:r>
              <a:rPr sz="1650" spc="-10" dirty="0">
                <a:solidFill>
                  <a:srgbClr val="CA001F"/>
                </a:solidFill>
                <a:latin typeface="Arial"/>
                <a:cs typeface="Arial"/>
              </a:rPr>
              <a:t>t</a:t>
            </a:r>
            <a:r>
              <a:rPr sz="1650" spc="-5" dirty="0">
                <a:solidFill>
                  <a:srgbClr val="CA001F"/>
                </a:solidFill>
                <a:latin typeface="Arial"/>
                <a:cs typeface="Arial"/>
              </a:rPr>
              <a:t>e</a:t>
            </a:r>
            <a:r>
              <a:rPr sz="1650" spc="-10" dirty="0">
                <a:solidFill>
                  <a:srgbClr val="CA001F"/>
                </a:solidFill>
                <a:latin typeface="Arial"/>
                <a:cs typeface="Arial"/>
              </a:rPr>
              <a:t>r</a:t>
            </a:r>
            <a:r>
              <a:rPr sz="1650" spc="-5" dirty="0">
                <a:solidFill>
                  <a:srgbClr val="CA001F"/>
                </a:solidFill>
                <a:latin typeface="Arial"/>
                <a:cs typeface="Arial"/>
              </a:rPr>
              <a:t>nal</a:t>
            </a:r>
            <a:endParaRPr sz="16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1052" y="10943459"/>
            <a:ext cx="531495" cy="365125"/>
          </a:xfrm>
          <a:custGeom>
            <a:avLst/>
            <a:gdLst/>
            <a:ahLst/>
            <a:cxnLst/>
            <a:rect l="l" t="t" r="r" b="b"/>
            <a:pathLst>
              <a:path w="531494" h="365125">
                <a:moveTo>
                  <a:pt x="0" y="365097"/>
                </a:moveTo>
                <a:lnTo>
                  <a:pt x="531052" y="365097"/>
                </a:lnTo>
                <a:lnTo>
                  <a:pt x="531052" y="0"/>
                </a:lnTo>
                <a:lnTo>
                  <a:pt x="0" y="0"/>
                </a:lnTo>
                <a:lnTo>
                  <a:pt x="0" y="365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69092" y="10617477"/>
            <a:ext cx="1895230" cy="324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7422" y="376951"/>
            <a:ext cx="1214622" cy="9947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61711" y="2251240"/>
            <a:ext cx="15580677" cy="87641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352173" y="8984758"/>
            <a:ext cx="2449830" cy="1322705"/>
          </a:xfrm>
          <a:custGeom>
            <a:avLst/>
            <a:gdLst/>
            <a:ahLst/>
            <a:cxnLst/>
            <a:rect l="l" t="t" r="r" b="b"/>
            <a:pathLst>
              <a:path w="2449830" h="1322704">
                <a:moveTo>
                  <a:pt x="0" y="1322190"/>
                </a:moveTo>
                <a:lnTo>
                  <a:pt x="2449527" y="1322190"/>
                </a:lnTo>
                <a:lnTo>
                  <a:pt x="2449527" y="0"/>
                </a:lnTo>
                <a:lnTo>
                  <a:pt x="0" y="0"/>
                </a:lnTo>
                <a:lnTo>
                  <a:pt x="0" y="13221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49330" cy="10777220"/>
          </a:xfrm>
          <a:custGeom>
            <a:avLst/>
            <a:gdLst/>
            <a:ahLst/>
            <a:cxnLst/>
            <a:rect l="l" t="t" r="r" b="b"/>
            <a:pathLst>
              <a:path w="11149330" h="10777220">
                <a:moveTo>
                  <a:pt x="10573866" y="0"/>
                </a:moveTo>
                <a:lnTo>
                  <a:pt x="0" y="0"/>
                </a:lnTo>
                <a:lnTo>
                  <a:pt x="0" y="10776950"/>
                </a:lnTo>
                <a:lnTo>
                  <a:pt x="11149199" y="632305"/>
                </a:lnTo>
                <a:lnTo>
                  <a:pt x="105738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0306949"/>
            <a:ext cx="20104100" cy="1002030"/>
          </a:xfrm>
          <a:custGeom>
            <a:avLst/>
            <a:gdLst/>
            <a:ahLst/>
            <a:cxnLst/>
            <a:rect l="l" t="t" r="r" b="b"/>
            <a:pathLst>
              <a:path w="20104100" h="1002029">
                <a:moveTo>
                  <a:pt x="0" y="1001606"/>
                </a:moveTo>
                <a:lnTo>
                  <a:pt x="0" y="0"/>
                </a:lnTo>
                <a:lnTo>
                  <a:pt x="20104099" y="0"/>
                </a:lnTo>
                <a:lnTo>
                  <a:pt x="20104099" y="1001606"/>
                </a:lnTo>
                <a:lnTo>
                  <a:pt x="0" y="10016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88110" y="0"/>
            <a:ext cx="10416540" cy="10985500"/>
          </a:xfrm>
          <a:custGeom>
            <a:avLst/>
            <a:gdLst/>
            <a:ahLst/>
            <a:cxnLst/>
            <a:rect l="l" t="t" r="r" b="b"/>
            <a:pathLst>
              <a:path w="10416540" h="10985500">
                <a:moveTo>
                  <a:pt x="10415988" y="0"/>
                </a:moveTo>
                <a:lnTo>
                  <a:pt x="1273234" y="0"/>
                </a:lnTo>
                <a:lnTo>
                  <a:pt x="0" y="1380830"/>
                </a:lnTo>
                <a:lnTo>
                  <a:pt x="10415988" y="10985205"/>
                </a:lnTo>
                <a:lnTo>
                  <a:pt x="10415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6856" y="8741278"/>
            <a:ext cx="1499870" cy="1534160"/>
          </a:xfrm>
          <a:custGeom>
            <a:avLst/>
            <a:gdLst/>
            <a:ahLst/>
            <a:cxnLst/>
            <a:rect l="l" t="t" r="r" b="b"/>
            <a:pathLst>
              <a:path w="1499870" h="1534159">
                <a:moveTo>
                  <a:pt x="749911" y="0"/>
                </a:moveTo>
                <a:lnTo>
                  <a:pt x="705642" y="1329"/>
                </a:lnTo>
                <a:lnTo>
                  <a:pt x="661498" y="5317"/>
                </a:lnTo>
                <a:lnTo>
                  <a:pt x="617603" y="11963"/>
                </a:lnTo>
                <a:lnTo>
                  <a:pt x="574080" y="21269"/>
                </a:lnTo>
                <a:lnTo>
                  <a:pt x="531054" y="33233"/>
                </a:lnTo>
                <a:lnTo>
                  <a:pt x="488649" y="47855"/>
                </a:lnTo>
                <a:lnTo>
                  <a:pt x="446990" y="65137"/>
                </a:lnTo>
                <a:lnTo>
                  <a:pt x="406200" y="85076"/>
                </a:lnTo>
                <a:lnTo>
                  <a:pt x="366404" y="107675"/>
                </a:lnTo>
                <a:lnTo>
                  <a:pt x="327726" y="132932"/>
                </a:lnTo>
                <a:lnTo>
                  <a:pt x="290290" y="160848"/>
                </a:lnTo>
                <a:lnTo>
                  <a:pt x="254221" y="191423"/>
                </a:lnTo>
                <a:lnTo>
                  <a:pt x="219643" y="224656"/>
                </a:lnTo>
                <a:lnTo>
                  <a:pt x="187151" y="260023"/>
                </a:lnTo>
                <a:lnTo>
                  <a:pt x="157259" y="296915"/>
                </a:lnTo>
                <a:lnTo>
                  <a:pt x="129966" y="335205"/>
                </a:lnTo>
                <a:lnTo>
                  <a:pt x="105272" y="374765"/>
                </a:lnTo>
                <a:lnTo>
                  <a:pt x="83178" y="415469"/>
                </a:lnTo>
                <a:lnTo>
                  <a:pt x="63683" y="457190"/>
                </a:lnTo>
                <a:lnTo>
                  <a:pt x="46787" y="499800"/>
                </a:lnTo>
                <a:lnTo>
                  <a:pt x="32491" y="543173"/>
                </a:lnTo>
                <a:lnTo>
                  <a:pt x="20794" y="587181"/>
                </a:lnTo>
                <a:lnTo>
                  <a:pt x="11696" y="631697"/>
                </a:lnTo>
                <a:lnTo>
                  <a:pt x="5198" y="676594"/>
                </a:lnTo>
                <a:lnTo>
                  <a:pt x="1299" y="721746"/>
                </a:lnTo>
                <a:lnTo>
                  <a:pt x="0" y="767024"/>
                </a:lnTo>
                <a:lnTo>
                  <a:pt x="1299" y="812303"/>
                </a:lnTo>
                <a:lnTo>
                  <a:pt x="5198" y="857454"/>
                </a:lnTo>
                <a:lnTo>
                  <a:pt x="11696" y="902352"/>
                </a:lnTo>
                <a:lnTo>
                  <a:pt x="20794" y="946868"/>
                </a:lnTo>
                <a:lnTo>
                  <a:pt x="32491" y="990876"/>
                </a:lnTo>
                <a:lnTo>
                  <a:pt x="46787" y="1034248"/>
                </a:lnTo>
                <a:lnTo>
                  <a:pt x="63683" y="1076858"/>
                </a:lnTo>
                <a:lnTo>
                  <a:pt x="83178" y="1118579"/>
                </a:lnTo>
                <a:lnTo>
                  <a:pt x="105272" y="1159283"/>
                </a:lnTo>
                <a:lnTo>
                  <a:pt x="129966" y="1198844"/>
                </a:lnTo>
                <a:lnTo>
                  <a:pt x="157259" y="1237134"/>
                </a:lnTo>
                <a:lnTo>
                  <a:pt x="187151" y="1274026"/>
                </a:lnTo>
                <a:lnTo>
                  <a:pt x="219643" y="1309393"/>
                </a:lnTo>
                <a:lnTo>
                  <a:pt x="254221" y="1342627"/>
                </a:lnTo>
                <a:lnTo>
                  <a:pt x="290290" y="1373201"/>
                </a:lnTo>
                <a:lnTo>
                  <a:pt x="327726" y="1401117"/>
                </a:lnTo>
                <a:lnTo>
                  <a:pt x="366404" y="1426374"/>
                </a:lnTo>
                <a:lnTo>
                  <a:pt x="406200" y="1448973"/>
                </a:lnTo>
                <a:lnTo>
                  <a:pt x="446990" y="1468913"/>
                </a:lnTo>
                <a:lnTo>
                  <a:pt x="488649" y="1486194"/>
                </a:lnTo>
                <a:lnTo>
                  <a:pt x="531054" y="1500816"/>
                </a:lnTo>
                <a:lnTo>
                  <a:pt x="574080" y="1512780"/>
                </a:lnTo>
                <a:lnTo>
                  <a:pt x="617603" y="1522086"/>
                </a:lnTo>
                <a:lnTo>
                  <a:pt x="661498" y="1528732"/>
                </a:lnTo>
                <a:lnTo>
                  <a:pt x="705642" y="1532720"/>
                </a:lnTo>
                <a:lnTo>
                  <a:pt x="749911" y="1534049"/>
                </a:lnTo>
                <a:lnTo>
                  <a:pt x="794179" y="1532720"/>
                </a:lnTo>
                <a:lnTo>
                  <a:pt x="838323" y="1528732"/>
                </a:lnTo>
                <a:lnTo>
                  <a:pt x="882219" y="1522086"/>
                </a:lnTo>
                <a:lnTo>
                  <a:pt x="925742" y="1512780"/>
                </a:lnTo>
                <a:lnTo>
                  <a:pt x="968768" y="1500816"/>
                </a:lnTo>
                <a:lnTo>
                  <a:pt x="1011172" y="1486194"/>
                </a:lnTo>
                <a:lnTo>
                  <a:pt x="1052832" y="1468913"/>
                </a:lnTo>
                <a:lnTo>
                  <a:pt x="1093622" y="1448973"/>
                </a:lnTo>
                <a:lnTo>
                  <a:pt x="1133418" y="1426374"/>
                </a:lnTo>
                <a:lnTo>
                  <a:pt x="1172095" y="1401117"/>
                </a:lnTo>
                <a:lnTo>
                  <a:pt x="1209531" y="1373201"/>
                </a:lnTo>
                <a:lnTo>
                  <a:pt x="1245600" y="1342627"/>
                </a:lnTo>
                <a:lnTo>
                  <a:pt x="1280178" y="1309393"/>
                </a:lnTo>
                <a:lnTo>
                  <a:pt x="1312670" y="1274026"/>
                </a:lnTo>
                <a:lnTo>
                  <a:pt x="1342562" y="1237134"/>
                </a:lnTo>
                <a:lnTo>
                  <a:pt x="1369855" y="1198844"/>
                </a:lnTo>
                <a:lnTo>
                  <a:pt x="1394549" y="1159283"/>
                </a:lnTo>
                <a:lnTo>
                  <a:pt x="1416643" y="1118579"/>
                </a:lnTo>
                <a:lnTo>
                  <a:pt x="1436138" y="1076858"/>
                </a:lnTo>
                <a:lnTo>
                  <a:pt x="1453034" y="1034248"/>
                </a:lnTo>
                <a:lnTo>
                  <a:pt x="1467330" y="990876"/>
                </a:lnTo>
                <a:lnTo>
                  <a:pt x="1479027" y="946868"/>
                </a:lnTo>
                <a:lnTo>
                  <a:pt x="1488125" y="902352"/>
                </a:lnTo>
                <a:lnTo>
                  <a:pt x="1494623" y="857454"/>
                </a:lnTo>
                <a:lnTo>
                  <a:pt x="1498522" y="812303"/>
                </a:lnTo>
                <a:lnTo>
                  <a:pt x="1499822" y="767024"/>
                </a:lnTo>
                <a:lnTo>
                  <a:pt x="1498522" y="721746"/>
                </a:lnTo>
                <a:lnTo>
                  <a:pt x="1494623" y="676594"/>
                </a:lnTo>
                <a:lnTo>
                  <a:pt x="1488125" y="631697"/>
                </a:lnTo>
                <a:lnTo>
                  <a:pt x="1479027" y="587181"/>
                </a:lnTo>
                <a:lnTo>
                  <a:pt x="1467330" y="543173"/>
                </a:lnTo>
                <a:lnTo>
                  <a:pt x="1453034" y="499800"/>
                </a:lnTo>
                <a:lnTo>
                  <a:pt x="1436138" y="457190"/>
                </a:lnTo>
                <a:lnTo>
                  <a:pt x="1416643" y="415469"/>
                </a:lnTo>
                <a:lnTo>
                  <a:pt x="1394549" y="374765"/>
                </a:lnTo>
                <a:lnTo>
                  <a:pt x="1369855" y="335205"/>
                </a:lnTo>
                <a:lnTo>
                  <a:pt x="1342562" y="296915"/>
                </a:lnTo>
                <a:lnTo>
                  <a:pt x="1312670" y="260023"/>
                </a:lnTo>
                <a:lnTo>
                  <a:pt x="1280178" y="224656"/>
                </a:lnTo>
                <a:lnTo>
                  <a:pt x="1245600" y="191423"/>
                </a:lnTo>
                <a:lnTo>
                  <a:pt x="1209531" y="160848"/>
                </a:lnTo>
                <a:lnTo>
                  <a:pt x="1172095" y="132932"/>
                </a:lnTo>
                <a:lnTo>
                  <a:pt x="1133418" y="107675"/>
                </a:lnTo>
                <a:lnTo>
                  <a:pt x="1093622" y="85076"/>
                </a:lnTo>
                <a:lnTo>
                  <a:pt x="1052832" y="65137"/>
                </a:lnTo>
                <a:lnTo>
                  <a:pt x="1011172" y="47855"/>
                </a:lnTo>
                <a:lnTo>
                  <a:pt x="968768" y="33233"/>
                </a:lnTo>
                <a:lnTo>
                  <a:pt x="925742" y="21269"/>
                </a:lnTo>
                <a:lnTo>
                  <a:pt x="882219" y="11963"/>
                </a:lnTo>
                <a:lnTo>
                  <a:pt x="838323" y="5317"/>
                </a:lnTo>
                <a:lnTo>
                  <a:pt x="794179" y="1329"/>
                </a:lnTo>
                <a:lnTo>
                  <a:pt x="74991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6856" y="8741277"/>
            <a:ext cx="1499870" cy="1534160"/>
          </a:xfrm>
          <a:custGeom>
            <a:avLst/>
            <a:gdLst/>
            <a:ahLst/>
            <a:cxnLst/>
            <a:rect l="l" t="t" r="r" b="b"/>
            <a:pathLst>
              <a:path w="1499870" h="1534159">
                <a:moveTo>
                  <a:pt x="1280178" y="224656"/>
                </a:moveTo>
                <a:lnTo>
                  <a:pt x="1312670" y="260023"/>
                </a:lnTo>
                <a:lnTo>
                  <a:pt x="1342562" y="296915"/>
                </a:lnTo>
                <a:lnTo>
                  <a:pt x="1369855" y="335205"/>
                </a:lnTo>
                <a:lnTo>
                  <a:pt x="1394549" y="374766"/>
                </a:lnTo>
                <a:lnTo>
                  <a:pt x="1416643" y="415470"/>
                </a:lnTo>
                <a:lnTo>
                  <a:pt x="1436138" y="457190"/>
                </a:lnTo>
                <a:lnTo>
                  <a:pt x="1453034" y="499801"/>
                </a:lnTo>
                <a:lnTo>
                  <a:pt x="1467330" y="543173"/>
                </a:lnTo>
                <a:lnTo>
                  <a:pt x="1479027" y="587181"/>
                </a:lnTo>
                <a:lnTo>
                  <a:pt x="1488125" y="631697"/>
                </a:lnTo>
                <a:lnTo>
                  <a:pt x="1494623" y="676595"/>
                </a:lnTo>
                <a:lnTo>
                  <a:pt x="1498522" y="721746"/>
                </a:lnTo>
                <a:lnTo>
                  <a:pt x="1499822" y="767025"/>
                </a:lnTo>
                <a:lnTo>
                  <a:pt x="1498522" y="812303"/>
                </a:lnTo>
                <a:lnTo>
                  <a:pt x="1494623" y="857455"/>
                </a:lnTo>
                <a:lnTo>
                  <a:pt x="1488125" y="902352"/>
                </a:lnTo>
                <a:lnTo>
                  <a:pt x="1479027" y="946868"/>
                </a:lnTo>
                <a:lnTo>
                  <a:pt x="1467330" y="990876"/>
                </a:lnTo>
                <a:lnTo>
                  <a:pt x="1453034" y="1034249"/>
                </a:lnTo>
                <a:lnTo>
                  <a:pt x="1436138" y="1076859"/>
                </a:lnTo>
                <a:lnTo>
                  <a:pt x="1416643" y="1118579"/>
                </a:lnTo>
                <a:lnTo>
                  <a:pt x="1394549" y="1159283"/>
                </a:lnTo>
                <a:lnTo>
                  <a:pt x="1369855" y="1198844"/>
                </a:lnTo>
                <a:lnTo>
                  <a:pt x="1342562" y="1237134"/>
                </a:lnTo>
                <a:lnTo>
                  <a:pt x="1312670" y="1274026"/>
                </a:lnTo>
                <a:lnTo>
                  <a:pt x="1280178" y="1309393"/>
                </a:lnTo>
                <a:lnTo>
                  <a:pt x="1245600" y="1342626"/>
                </a:lnTo>
                <a:lnTo>
                  <a:pt x="1209531" y="1373201"/>
                </a:lnTo>
                <a:lnTo>
                  <a:pt x="1172096" y="1401117"/>
                </a:lnTo>
                <a:lnTo>
                  <a:pt x="1133418" y="1426374"/>
                </a:lnTo>
                <a:lnTo>
                  <a:pt x="1093622" y="1448972"/>
                </a:lnTo>
                <a:lnTo>
                  <a:pt x="1052832" y="1468912"/>
                </a:lnTo>
                <a:lnTo>
                  <a:pt x="1011172" y="1486194"/>
                </a:lnTo>
                <a:lnTo>
                  <a:pt x="968768" y="1500816"/>
                </a:lnTo>
                <a:lnTo>
                  <a:pt x="925742" y="1512780"/>
                </a:lnTo>
                <a:lnTo>
                  <a:pt x="882219" y="1522085"/>
                </a:lnTo>
                <a:lnTo>
                  <a:pt x="838323" y="1528732"/>
                </a:lnTo>
                <a:lnTo>
                  <a:pt x="794179" y="1532720"/>
                </a:lnTo>
                <a:lnTo>
                  <a:pt x="749911" y="1534049"/>
                </a:lnTo>
                <a:lnTo>
                  <a:pt x="705642" y="1532720"/>
                </a:lnTo>
                <a:lnTo>
                  <a:pt x="661498" y="1528732"/>
                </a:lnTo>
                <a:lnTo>
                  <a:pt x="617603" y="1522085"/>
                </a:lnTo>
                <a:lnTo>
                  <a:pt x="574080" y="1512780"/>
                </a:lnTo>
                <a:lnTo>
                  <a:pt x="531054" y="1500816"/>
                </a:lnTo>
                <a:lnTo>
                  <a:pt x="488649" y="1486194"/>
                </a:lnTo>
                <a:lnTo>
                  <a:pt x="446990" y="1468912"/>
                </a:lnTo>
                <a:lnTo>
                  <a:pt x="406200" y="1448972"/>
                </a:lnTo>
                <a:lnTo>
                  <a:pt x="366404" y="1426374"/>
                </a:lnTo>
                <a:lnTo>
                  <a:pt x="327726" y="1401117"/>
                </a:lnTo>
                <a:lnTo>
                  <a:pt x="290291" y="1373201"/>
                </a:lnTo>
                <a:lnTo>
                  <a:pt x="254222" y="1342626"/>
                </a:lnTo>
                <a:lnTo>
                  <a:pt x="219643" y="1309393"/>
                </a:lnTo>
                <a:lnTo>
                  <a:pt x="187152" y="1274026"/>
                </a:lnTo>
                <a:lnTo>
                  <a:pt x="157259" y="1237134"/>
                </a:lnTo>
                <a:lnTo>
                  <a:pt x="129966" y="1198844"/>
                </a:lnTo>
                <a:lnTo>
                  <a:pt x="105273" y="1159283"/>
                </a:lnTo>
                <a:lnTo>
                  <a:pt x="83178" y="1118579"/>
                </a:lnTo>
                <a:lnTo>
                  <a:pt x="63683" y="1076859"/>
                </a:lnTo>
                <a:lnTo>
                  <a:pt x="46788" y="1034249"/>
                </a:lnTo>
                <a:lnTo>
                  <a:pt x="32491" y="990876"/>
                </a:lnTo>
                <a:lnTo>
                  <a:pt x="20794" y="946868"/>
                </a:lnTo>
                <a:lnTo>
                  <a:pt x="11697" y="902352"/>
                </a:lnTo>
                <a:lnTo>
                  <a:pt x="5198" y="857455"/>
                </a:lnTo>
                <a:lnTo>
                  <a:pt x="1299" y="812303"/>
                </a:lnTo>
                <a:lnTo>
                  <a:pt x="0" y="767025"/>
                </a:lnTo>
                <a:lnTo>
                  <a:pt x="1299" y="721746"/>
                </a:lnTo>
                <a:lnTo>
                  <a:pt x="5198" y="676595"/>
                </a:lnTo>
                <a:lnTo>
                  <a:pt x="11697" y="631697"/>
                </a:lnTo>
                <a:lnTo>
                  <a:pt x="20794" y="587181"/>
                </a:lnTo>
                <a:lnTo>
                  <a:pt x="32491" y="543173"/>
                </a:lnTo>
                <a:lnTo>
                  <a:pt x="46788" y="499801"/>
                </a:lnTo>
                <a:lnTo>
                  <a:pt x="63683" y="457190"/>
                </a:lnTo>
                <a:lnTo>
                  <a:pt x="83178" y="415470"/>
                </a:lnTo>
                <a:lnTo>
                  <a:pt x="105273" y="374766"/>
                </a:lnTo>
                <a:lnTo>
                  <a:pt x="129966" y="335205"/>
                </a:lnTo>
                <a:lnTo>
                  <a:pt x="157259" y="296915"/>
                </a:lnTo>
                <a:lnTo>
                  <a:pt x="187152" y="260023"/>
                </a:lnTo>
                <a:lnTo>
                  <a:pt x="219643" y="224656"/>
                </a:lnTo>
                <a:lnTo>
                  <a:pt x="254222" y="191423"/>
                </a:lnTo>
                <a:lnTo>
                  <a:pt x="290291" y="160848"/>
                </a:lnTo>
                <a:lnTo>
                  <a:pt x="327726" y="132932"/>
                </a:lnTo>
                <a:lnTo>
                  <a:pt x="366404" y="107675"/>
                </a:lnTo>
                <a:lnTo>
                  <a:pt x="406200" y="85076"/>
                </a:lnTo>
                <a:lnTo>
                  <a:pt x="446990" y="65137"/>
                </a:lnTo>
                <a:lnTo>
                  <a:pt x="488649" y="47855"/>
                </a:lnTo>
                <a:lnTo>
                  <a:pt x="531054" y="33233"/>
                </a:lnTo>
                <a:lnTo>
                  <a:pt x="574080" y="21269"/>
                </a:lnTo>
                <a:lnTo>
                  <a:pt x="617603" y="11963"/>
                </a:lnTo>
                <a:lnTo>
                  <a:pt x="661498" y="5317"/>
                </a:lnTo>
                <a:lnTo>
                  <a:pt x="705642" y="1329"/>
                </a:lnTo>
                <a:lnTo>
                  <a:pt x="749911" y="0"/>
                </a:lnTo>
                <a:lnTo>
                  <a:pt x="794179" y="1329"/>
                </a:lnTo>
                <a:lnTo>
                  <a:pt x="838323" y="5317"/>
                </a:lnTo>
                <a:lnTo>
                  <a:pt x="882219" y="11963"/>
                </a:lnTo>
                <a:lnTo>
                  <a:pt x="925742" y="21269"/>
                </a:lnTo>
                <a:lnTo>
                  <a:pt x="968768" y="33233"/>
                </a:lnTo>
                <a:lnTo>
                  <a:pt x="1011172" y="47855"/>
                </a:lnTo>
                <a:lnTo>
                  <a:pt x="1052832" y="65137"/>
                </a:lnTo>
                <a:lnTo>
                  <a:pt x="1093622" y="85076"/>
                </a:lnTo>
                <a:lnTo>
                  <a:pt x="1133418" y="107675"/>
                </a:lnTo>
                <a:lnTo>
                  <a:pt x="1172096" y="132932"/>
                </a:lnTo>
                <a:lnTo>
                  <a:pt x="1209531" y="160848"/>
                </a:lnTo>
                <a:lnTo>
                  <a:pt x="1245600" y="191423"/>
                </a:lnTo>
                <a:lnTo>
                  <a:pt x="1280178" y="224656"/>
                </a:lnTo>
                <a:close/>
              </a:path>
            </a:pathLst>
          </a:custGeom>
          <a:ln w="628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39593" y="9274975"/>
            <a:ext cx="106870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Agen</a:t>
            </a:r>
            <a:r>
              <a:rPr sz="2600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302490" y="1933724"/>
            <a:ext cx="1499235" cy="1482090"/>
          </a:xfrm>
          <a:custGeom>
            <a:avLst/>
            <a:gdLst/>
            <a:ahLst/>
            <a:cxnLst/>
            <a:rect l="l" t="t" r="r" b="b"/>
            <a:pathLst>
              <a:path w="1499234" h="1482089">
                <a:moveTo>
                  <a:pt x="749559" y="0"/>
                </a:moveTo>
                <a:lnTo>
                  <a:pt x="705291" y="1284"/>
                </a:lnTo>
                <a:lnTo>
                  <a:pt x="661147" y="5136"/>
                </a:lnTo>
                <a:lnTo>
                  <a:pt x="617251" y="11556"/>
                </a:lnTo>
                <a:lnTo>
                  <a:pt x="573728" y="20545"/>
                </a:lnTo>
                <a:lnTo>
                  <a:pt x="530702" y="32102"/>
                </a:lnTo>
                <a:lnTo>
                  <a:pt x="488298" y="46227"/>
                </a:lnTo>
                <a:lnTo>
                  <a:pt x="446638" y="62920"/>
                </a:lnTo>
                <a:lnTo>
                  <a:pt x="405848" y="82181"/>
                </a:lnTo>
                <a:lnTo>
                  <a:pt x="366052" y="104011"/>
                </a:lnTo>
                <a:lnTo>
                  <a:pt x="327374" y="128408"/>
                </a:lnTo>
                <a:lnTo>
                  <a:pt x="289939" y="155374"/>
                </a:lnTo>
                <a:lnTo>
                  <a:pt x="253870" y="184908"/>
                </a:lnTo>
                <a:lnTo>
                  <a:pt x="219292" y="217011"/>
                </a:lnTo>
                <a:lnTo>
                  <a:pt x="185554" y="252573"/>
                </a:lnTo>
                <a:lnTo>
                  <a:pt x="154629" y="289722"/>
                </a:lnTo>
                <a:lnTo>
                  <a:pt x="126514" y="328321"/>
                </a:lnTo>
                <a:lnTo>
                  <a:pt x="101211" y="368232"/>
                </a:lnTo>
                <a:lnTo>
                  <a:pt x="78720" y="409317"/>
                </a:lnTo>
                <a:lnTo>
                  <a:pt x="59040" y="451437"/>
                </a:lnTo>
                <a:lnTo>
                  <a:pt x="42171" y="494455"/>
                </a:lnTo>
                <a:lnTo>
                  <a:pt x="28114" y="538232"/>
                </a:lnTo>
                <a:lnTo>
                  <a:pt x="16868" y="582630"/>
                </a:lnTo>
                <a:lnTo>
                  <a:pt x="8434" y="627511"/>
                </a:lnTo>
                <a:lnTo>
                  <a:pt x="2811" y="672738"/>
                </a:lnTo>
                <a:lnTo>
                  <a:pt x="0" y="718172"/>
                </a:lnTo>
                <a:lnTo>
                  <a:pt x="0" y="763674"/>
                </a:lnTo>
                <a:lnTo>
                  <a:pt x="2811" y="809108"/>
                </a:lnTo>
                <a:lnTo>
                  <a:pt x="8434" y="854335"/>
                </a:lnTo>
                <a:lnTo>
                  <a:pt x="16868" y="899216"/>
                </a:lnTo>
                <a:lnTo>
                  <a:pt x="28114" y="943614"/>
                </a:lnTo>
                <a:lnTo>
                  <a:pt x="42171" y="987391"/>
                </a:lnTo>
                <a:lnTo>
                  <a:pt x="59040" y="1030408"/>
                </a:lnTo>
                <a:lnTo>
                  <a:pt x="78720" y="1072528"/>
                </a:lnTo>
                <a:lnTo>
                  <a:pt x="101211" y="1113613"/>
                </a:lnTo>
                <a:lnTo>
                  <a:pt x="126514" y="1153524"/>
                </a:lnTo>
                <a:lnTo>
                  <a:pt x="154629" y="1192123"/>
                </a:lnTo>
                <a:lnTo>
                  <a:pt x="185554" y="1229273"/>
                </a:lnTo>
                <a:lnTo>
                  <a:pt x="219292" y="1264834"/>
                </a:lnTo>
                <a:lnTo>
                  <a:pt x="253870" y="1296937"/>
                </a:lnTo>
                <a:lnTo>
                  <a:pt x="289939" y="1326471"/>
                </a:lnTo>
                <a:lnTo>
                  <a:pt x="327374" y="1353437"/>
                </a:lnTo>
                <a:lnTo>
                  <a:pt x="366052" y="1377835"/>
                </a:lnTo>
                <a:lnTo>
                  <a:pt x="405848" y="1399664"/>
                </a:lnTo>
                <a:lnTo>
                  <a:pt x="446638" y="1418926"/>
                </a:lnTo>
                <a:lnTo>
                  <a:pt x="488298" y="1435619"/>
                </a:lnTo>
                <a:lnTo>
                  <a:pt x="530702" y="1449744"/>
                </a:lnTo>
                <a:lnTo>
                  <a:pt x="573728" y="1461301"/>
                </a:lnTo>
                <a:lnTo>
                  <a:pt x="617251" y="1470289"/>
                </a:lnTo>
                <a:lnTo>
                  <a:pt x="661147" y="1476710"/>
                </a:lnTo>
                <a:lnTo>
                  <a:pt x="705291" y="1480562"/>
                </a:lnTo>
                <a:lnTo>
                  <a:pt x="749559" y="1481846"/>
                </a:lnTo>
                <a:lnTo>
                  <a:pt x="793827" y="1480562"/>
                </a:lnTo>
                <a:lnTo>
                  <a:pt x="837971" y="1476710"/>
                </a:lnTo>
                <a:lnTo>
                  <a:pt x="881867" y="1470289"/>
                </a:lnTo>
                <a:lnTo>
                  <a:pt x="925390" y="1461301"/>
                </a:lnTo>
                <a:lnTo>
                  <a:pt x="968416" y="1449744"/>
                </a:lnTo>
                <a:lnTo>
                  <a:pt x="1010821" y="1435619"/>
                </a:lnTo>
                <a:lnTo>
                  <a:pt x="1052480" y="1418926"/>
                </a:lnTo>
                <a:lnTo>
                  <a:pt x="1093270" y="1399664"/>
                </a:lnTo>
                <a:lnTo>
                  <a:pt x="1133066" y="1377835"/>
                </a:lnTo>
                <a:lnTo>
                  <a:pt x="1171743" y="1353437"/>
                </a:lnTo>
                <a:lnTo>
                  <a:pt x="1209179" y="1326471"/>
                </a:lnTo>
                <a:lnTo>
                  <a:pt x="1245248" y="1296937"/>
                </a:lnTo>
                <a:lnTo>
                  <a:pt x="1279826" y="1264834"/>
                </a:lnTo>
                <a:lnTo>
                  <a:pt x="1313563" y="1229273"/>
                </a:lnTo>
                <a:lnTo>
                  <a:pt x="1344489" y="1192123"/>
                </a:lnTo>
                <a:lnTo>
                  <a:pt x="1372604" y="1153524"/>
                </a:lnTo>
                <a:lnTo>
                  <a:pt x="1397907" y="1113613"/>
                </a:lnTo>
                <a:lnTo>
                  <a:pt x="1420399" y="1072528"/>
                </a:lnTo>
                <a:lnTo>
                  <a:pt x="1440079" y="1030408"/>
                </a:lnTo>
                <a:lnTo>
                  <a:pt x="1456948" y="987391"/>
                </a:lnTo>
                <a:lnTo>
                  <a:pt x="1471005" y="943614"/>
                </a:lnTo>
                <a:lnTo>
                  <a:pt x="1482251" y="899216"/>
                </a:lnTo>
                <a:lnTo>
                  <a:pt x="1490685" y="854335"/>
                </a:lnTo>
                <a:lnTo>
                  <a:pt x="1496308" y="809108"/>
                </a:lnTo>
                <a:lnTo>
                  <a:pt x="1499120" y="763674"/>
                </a:lnTo>
                <a:lnTo>
                  <a:pt x="1499120" y="718172"/>
                </a:lnTo>
                <a:lnTo>
                  <a:pt x="1496308" y="672738"/>
                </a:lnTo>
                <a:lnTo>
                  <a:pt x="1490685" y="627511"/>
                </a:lnTo>
                <a:lnTo>
                  <a:pt x="1482251" y="582630"/>
                </a:lnTo>
                <a:lnTo>
                  <a:pt x="1471005" y="538232"/>
                </a:lnTo>
                <a:lnTo>
                  <a:pt x="1456948" y="494455"/>
                </a:lnTo>
                <a:lnTo>
                  <a:pt x="1440079" y="451437"/>
                </a:lnTo>
                <a:lnTo>
                  <a:pt x="1420399" y="409317"/>
                </a:lnTo>
                <a:lnTo>
                  <a:pt x="1397907" y="368232"/>
                </a:lnTo>
                <a:lnTo>
                  <a:pt x="1372604" y="328321"/>
                </a:lnTo>
                <a:lnTo>
                  <a:pt x="1344489" y="289722"/>
                </a:lnTo>
                <a:lnTo>
                  <a:pt x="1313563" y="252573"/>
                </a:lnTo>
                <a:lnTo>
                  <a:pt x="1279826" y="217011"/>
                </a:lnTo>
                <a:lnTo>
                  <a:pt x="1245248" y="184908"/>
                </a:lnTo>
                <a:lnTo>
                  <a:pt x="1209179" y="155374"/>
                </a:lnTo>
                <a:lnTo>
                  <a:pt x="1171743" y="128408"/>
                </a:lnTo>
                <a:lnTo>
                  <a:pt x="1133066" y="104011"/>
                </a:lnTo>
                <a:lnTo>
                  <a:pt x="1093270" y="82181"/>
                </a:lnTo>
                <a:lnTo>
                  <a:pt x="1052480" y="62920"/>
                </a:lnTo>
                <a:lnTo>
                  <a:pt x="1010821" y="46227"/>
                </a:lnTo>
                <a:lnTo>
                  <a:pt x="968416" y="32102"/>
                </a:lnTo>
                <a:lnTo>
                  <a:pt x="925390" y="20545"/>
                </a:lnTo>
                <a:lnTo>
                  <a:pt x="881867" y="11556"/>
                </a:lnTo>
                <a:lnTo>
                  <a:pt x="837971" y="5136"/>
                </a:lnTo>
                <a:lnTo>
                  <a:pt x="793827" y="1284"/>
                </a:lnTo>
                <a:lnTo>
                  <a:pt x="74955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02490" y="1933724"/>
            <a:ext cx="1499235" cy="1482090"/>
          </a:xfrm>
          <a:custGeom>
            <a:avLst/>
            <a:gdLst/>
            <a:ahLst/>
            <a:cxnLst/>
            <a:rect l="l" t="t" r="r" b="b"/>
            <a:pathLst>
              <a:path w="1499234" h="1482089">
                <a:moveTo>
                  <a:pt x="1279827" y="217011"/>
                </a:moveTo>
                <a:lnTo>
                  <a:pt x="1313564" y="252573"/>
                </a:lnTo>
                <a:lnTo>
                  <a:pt x="1344490" y="289722"/>
                </a:lnTo>
                <a:lnTo>
                  <a:pt x="1372604" y="328321"/>
                </a:lnTo>
                <a:lnTo>
                  <a:pt x="1397907" y="368232"/>
                </a:lnTo>
                <a:lnTo>
                  <a:pt x="1420399" y="409317"/>
                </a:lnTo>
                <a:lnTo>
                  <a:pt x="1440079" y="451437"/>
                </a:lnTo>
                <a:lnTo>
                  <a:pt x="1456947" y="494454"/>
                </a:lnTo>
                <a:lnTo>
                  <a:pt x="1471005" y="538231"/>
                </a:lnTo>
                <a:lnTo>
                  <a:pt x="1482250" y="582630"/>
                </a:lnTo>
                <a:lnTo>
                  <a:pt x="1490685" y="627511"/>
                </a:lnTo>
                <a:lnTo>
                  <a:pt x="1496308" y="672738"/>
                </a:lnTo>
                <a:lnTo>
                  <a:pt x="1499119" y="718171"/>
                </a:lnTo>
                <a:lnTo>
                  <a:pt x="1499119" y="763674"/>
                </a:lnTo>
                <a:lnTo>
                  <a:pt x="1496308" y="809108"/>
                </a:lnTo>
                <a:lnTo>
                  <a:pt x="1490685" y="854334"/>
                </a:lnTo>
                <a:lnTo>
                  <a:pt x="1482250" y="899216"/>
                </a:lnTo>
                <a:lnTo>
                  <a:pt x="1471005" y="943614"/>
                </a:lnTo>
                <a:lnTo>
                  <a:pt x="1456947" y="987391"/>
                </a:lnTo>
                <a:lnTo>
                  <a:pt x="1440079" y="1030408"/>
                </a:lnTo>
                <a:lnTo>
                  <a:pt x="1420399" y="1072528"/>
                </a:lnTo>
                <a:lnTo>
                  <a:pt x="1397907" y="1113613"/>
                </a:lnTo>
                <a:lnTo>
                  <a:pt x="1372604" y="1153524"/>
                </a:lnTo>
                <a:lnTo>
                  <a:pt x="1344490" y="1192123"/>
                </a:lnTo>
                <a:lnTo>
                  <a:pt x="1313564" y="1229273"/>
                </a:lnTo>
                <a:lnTo>
                  <a:pt x="1279827" y="1264834"/>
                </a:lnTo>
                <a:lnTo>
                  <a:pt x="1245249" y="1296937"/>
                </a:lnTo>
                <a:lnTo>
                  <a:pt x="1209180" y="1326471"/>
                </a:lnTo>
                <a:lnTo>
                  <a:pt x="1171744" y="1353436"/>
                </a:lnTo>
                <a:lnTo>
                  <a:pt x="1133066" y="1377834"/>
                </a:lnTo>
                <a:lnTo>
                  <a:pt x="1093270" y="1399664"/>
                </a:lnTo>
                <a:lnTo>
                  <a:pt x="1052480" y="1418925"/>
                </a:lnTo>
                <a:lnTo>
                  <a:pt x="1010821" y="1435618"/>
                </a:lnTo>
                <a:lnTo>
                  <a:pt x="968416" y="1449743"/>
                </a:lnTo>
                <a:lnTo>
                  <a:pt x="925390" y="1461300"/>
                </a:lnTo>
                <a:lnTo>
                  <a:pt x="881867" y="1470289"/>
                </a:lnTo>
                <a:lnTo>
                  <a:pt x="837972" y="1476709"/>
                </a:lnTo>
                <a:lnTo>
                  <a:pt x="793828" y="1480561"/>
                </a:lnTo>
                <a:lnTo>
                  <a:pt x="749559" y="1481845"/>
                </a:lnTo>
                <a:lnTo>
                  <a:pt x="705291" y="1480561"/>
                </a:lnTo>
                <a:lnTo>
                  <a:pt x="661147" y="1476709"/>
                </a:lnTo>
                <a:lnTo>
                  <a:pt x="617251" y="1470289"/>
                </a:lnTo>
                <a:lnTo>
                  <a:pt x="573728" y="1461300"/>
                </a:lnTo>
                <a:lnTo>
                  <a:pt x="530702" y="1449743"/>
                </a:lnTo>
                <a:lnTo>
                  <a:pt x="488298" y="1435618"/>
                </a:lnTo>
                <a:lnTo>
                  <a:pt x="446638" y="1418925"/>
                </a:lnTo>
                <a:lnTo>
                  <a:pt x="405848" y="1399664"/>
                </a:lnTo>
                <a:lnTo>
                  <a:pt x="366052" y="1377834"/>
                </a:lnTo>
                <a:lnTo>
                  <a:pt x="327375" y="1353436"/>
                </a:lnTo>
                <a:lnTo>
                  <a:pt x="289939" y="1326471"/>
                </a:lnTo>
                <a:lnTo>
                  <a:pt x="253870" y="1296937"/>
                </a:lnTo>
                <a:lnTo>
                  <a:pt x="219292" y="1264834"/>
                </a:lnTo>
                <a:lnTo>
                  <a:pt x="185555" y="1229273"/>
                </a:lnTo>
                <a:lnTo>
                  <a:pt x="154629" y="1192123"/>
                </a:lnTo>
                <a:lnTo>
                  <a:pt x="126514" y="1153524"/>
                </a:lnTo>
                <a:lnTo>
                  <a:pt x="101211" y="1113613"/>
                </a:lnTo>
                <a:lnTo>
                  <a:pt x="78720" y="1072528"/>
                </a:lnTo>
                <a:lnTo>
                  <a:pt x="59040" y="1030408"/>
                </a:lnTo>
                <a:lnTo>
                  <a:pt x="42171" y="987391"/>
                </a:lnTo>
                <a:lnTo>
                  <a:pt x="28114" y="943614"/>
                </a:lnTo>
                <a:lnTo>
                  <a:pt x="16868" y="899216"/>
                </a:lnTo>
                <a:lnTo>
                  <a:pt x="8434" y="854334"/>
                </a:lnTo>
                <a:lnTo>
                  <a:pt x="2811" y="809108"/>
                </a:lnTo>
                <a:lnTo>
                  <a:pt x="0" y="763674"/>
                </a:lnTo>
                <a:lnTo>
                  <a:pt x="0" y="718171"/>
                </a:lnTo>
                <a:lnTo>
                  <a:pt x="2811" y="672738"/>
                </a:lnTo>
                <a:lnTo>
                  <a:pt x="8434" y="627511"/>
                </a:lnTo>
                <a:lnTo>
                  <a:pt x="16868" y="582630"/>
                </a:lnTo>
                <a:lnTo>
                  <a:pt x="28114" y="538231"/>
                </a:lnTo>
                <a:lnTo>
                  <a:pt x="42171" y="494454"/>
                </a:lnTo>
                <a:lnTo>
                  <a:pt x="59040" y="451437"/>
                </a:lnTo>
                <a:lnTo>
                  <a:pt x="78720" y="409317"/>
                </a:lnTo>
                <a:lnTo>
                  <a:pt x="101211" y="368232"/>
                </a:lnTo>
                <a:lnTo>
                  <a:pt x="126514" y="328321"/>
                </a:lnTo>
                <a:lnTo>
                  <a:pt x="154629" y="289722"/>
                </a:lnTo>
                <a:lnTo>
                  <a:pt x="185555" y="252573"/>
                </a:lnTo>
                <a:lnTo>
                  <a:pt x="219292" y="217011"/>
                </a:lnTo>
                <a:lnTo>
                  <a:pt x="253870" y="184909"/>
                </a:lnTo>
                <a:lnTo>
                  <a:pt x="289939" y="155375"/>
                </a:lnTo>
                <a:lnTo>
                  <a:pt x="327375" y="128409"/>
                </a:lnTo>
                <a:lnTo>
                  <a:pt x="366052" y="104011"/>
                </a:lnTo>
                <a:lnTo>
                  <a:pt x="405848" y="82181"/>
                </a:lnTo>
                <a:lnTo>
                  <a:pt x="446638" y="62920"/>
                </a:lnTo>
                <a:lnTo>
                  <a:pt x="488298" y="46227"/>
                </a:lnTo>
                <a:lnTo>
                  <a:pt x="530702" y="32102"/>
                </a:lnTo>
                <a:lnTo>
                  <a:pt x="573728" y="20545"/>
                </a:lnTo>
                <a:lnTo>
                  <a:pt x="617251" y="11556"/>
                </a:lnTo>
                <a:lnTo>
                  <a:pt x="661147" y="5136"/>
                </a:lnTo>
                <a:lnTo>
                  <a:pt x="705291" y="1284"/>
                </a:lnTo>
                <a:lnTo>
                  <a:pt x="749559" y="0"/>
                </a:lnTo>
                <a:lnTo>
                  <a:pt x="793828" y="1284"/>
                </a:lnTo>
                <a:lnTo>
                  <a:pt x="837972" y="5136"/>
                </a:lnTo>
                <a:lnTo>
                  <a:pt x="881867" y="11556"/>
                </a:lnTo>
                <a:lnTo>
                  <a:pt x="925390" y="20545"/>
                </a:lnTo>
                <a:lnTo>
                  <a:pt x="968416" y="32102"/>
                </a:lnTo>
                <a:lnTo>
                  <a:pt x="1010821" y="46227"/>
                </a:lnTo>
                <a:lnTo>
                  <a:pt x="1052480" y="62920"/>
                </a:lnTo>
                <a:lnTo>
                  <a:pt x="1093270" y="82181"/>
                </a:lnTo>
                <a:lnTo>
                  <a:pt x="1133066" y="104011"/>
                </a:lnTo>
                <a:lnTo>
                  <a:pt x="1171744" y="128409"/>
                </a:lnTo>
                <a:lnTo>
                  <a:pt x="1209180" y="155375"/>
                </a:lnTo>
                <a:lnTo>
                  <a:pt x="1245249" y="184909"/>
                </a:lnTo>
                <a:lnTo>
                  <a:pt x="1279827" y="217011"/>
                </a:lnTo>
                <a:close/>
              </a:path>
            </a:pathLst>
          </a:custGeom>
          <a:ln w="628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411096" y="2447958"/>
            <a:ext cx="129222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ene</a:t>
            </a:r>
            <a:r>
              <a:rPr sz="26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590261" y="8741278"/>
            <a:ext cx="1499870" cy="1534160"/>
          </a:xfrm>
          <a:custGeom>
            <a:avLst/>
            <a:gdLst/>
            <a:ahLst/>
            <a:cxnLst/>
            <a:rect l="l" t="t" r="r" b="b"/>
            <a:pathLst>
              <a:path w="1499869" h="1534159">
                <a:moveTo>
                  <a:pt x="749911" y="0"/>
                </a:moveTo>
                <a:lnTo>
                  <a:pt x="705643" y="1329"/>
                </a:lnTo>
                <a:lnTo>
                  <a:pt x="661499" y="5317"/>
                </a:lnTo>
                <a:lnTo>
                  <a:pt x="617604" y="11963"/>
                </a:lnTo>
                <a:lnTo>
                  <a:pt x="574081" y="21269"/>
                </a:lnTo>
                <a:lnTo>
                  <a:pt x="531055" y="33233"/>
                </a:lnTo>
                <a:lnTo>
                  <a:pt x="488650" y="47855"/>
                </a:lnTo>
                <a:lnTo>
                  <a:pt x="446991" y="65137"/>
                </a:lnTo>
                <a:lnTo>
                  <a:pt x="406201" y="85076"/>
                </a:lnTo>
                <a:lnTo>
                  <a:pt x="366405" y="107675"/>
                </a:lnTo>
                <a:lnTo>
                  <a:pt x="327728" y="132932"/>
                </a:lnTo>
                <a:lnTo>
                  <a:pt x="290292" y="160848"/>
                </a:lnTo>
                <a:lnTo>
                  <a:pt x="254223" y="191423"/>
                </a:lnTo>
                <a:lnTo>
                  <a:pt x="219645" y="224656"/>
                </a:lnTo>
                <a:lnTo>
                  <a:pt x="187153" y="260023"/>
                </a:lnTo>
                <a:lnTo>
                  <a:pt x="157260" y="296915"/>
                </a:lnTo>
                <a:lnTo>
                  <a:pt x="129967" y="335205"/>
                </a:lnTo>
                <a:lnTo>
                  <a:pt x="105273" y="374765"/>
                </a:lnTo>
                <a:lnTo>
                  <a:pt x="83179" y="415469"/>
                </a:lnTo>
                <a:lnTo>
                  <a:pt x="63684" y="457190"/>
                </a:lnTo>
                <a:lnTo>
                  <a:pt x="46788" y="499800"/>
                </a:lnTo>
                <a:lnTo>
                  <a:pt x="32491" y="543173"/>
                </a:lnTo>
                <a:lnTo>
                  <a:pt x="20794" y="587181"/>
                </a:lnTo>
                <a:lnTo>
                  <a:pt x="11697" y="631697"/>
                </a:lnTo>
                <a:lnTo>
                  <a:pt x="5198" y="676594"/>
                </a:lnTo>
                <a:lnTo>
                  <a:pt x="1299" y="721746"/>
                </a:lnTo>
                <a:lnTo>
                  <a:pt x="0" y="767024"/>
                </a:lnTo>
                <a:lnTo>
                  <a:pt x="1299" y="812303"/>
                </a:lnTo>
                <a:lnTo>
                  <a:pt x="5198" y="857454"/>
                </a:lnTo>
                <a:lnTo>
                  <a:pt x="11697" y="902352"/>
                </a:lnTo>
                <a:lnTo>
                  <a:pt x="20794" y="946868"/>
                </a:lnTo>
                <a:lnTo>
                  <a:pt x="32491" y="990876"/>
                </a:lnTo>
                <a:lnTo>
                  <a:pt x="46788" y="1034248"/>
                </a:lnTo>
                <a:lnTo>
                  <a:pt x="63684" y="1076858"/>
                </a:lnTo>
                <a:lnTo>
                  <a:pt x="83179" y="1118579"/>
                </a:lnTo>
                <a:lnTo>
                  <a:pt x="105273" y="1159283"/>
                </a:lnTo>
                <a:lnTo>
                  <a:pt x="129967" y="1198844"/>
                </a:lnTo>
                <a:lnTo>
                  <a:pt x="157260" y="1237134"/>
                </a:lnTo>
                <a:lnTo>
                  <a:pt x="187153" y="1274026"/>
                </a:lnTo>
                <a:lnTo>
                  <a:pt x="219645" y="1309393"/>
                </a:lnTo>
                <a:lnTo>
                  <a:pt x="254223" y="1342627"/>
                </a:lnTo>
                <a:lnTo>
                  <a:pt x="290292" y="1373201"/>
                </a:lnTo>
                <a:lnTo>
                  <a:pt x="327728" y="1401117"/>
                </a:lnTo>
                <a:lnTo>
                  <a:pt x="366405" y="1426374"/>
                </a:lnTo>
                <a:lnTo>
                  <a:pt x="406201" y="1448973"/>
                </a:lnTo>
                <a:lnTo>
                  <a:pt x="446991" y="1468913"/>
                </a:lnTo>
                <a:lnTo>
                  <a:pt x="488650" y="1486194"/>
                </a:lnTo>
                <a:lnTo>
                  <a:pt x="531055" y="1500816"/>
                </a:lnTo>
                <a:lnTo>
                  <a:pt x="574081" y="1512780"/>
                </a:lnTo>
                <a:lnTo>
                  <a:pt x="617604" y="1522086"/>
                </a:lnTo>
                <a:lnTo>
                  <a:pt x="661499" y="1528732"/>
                </a:lnTo>
                <a:lnTo>
                  <a:pt x="705643" y="1532720"/>
                </a:lnTo>
                <a:lnTo>
                  <a:pt x="749911" y="1534049"/>
                </a:lnTo>
                <a:lnTo>
                  <a:pt x="794179" y="1532720"/>
                </a:lnTo>
                <a:lnTo>
                  <a:pt x="838323" y="1528732"/>
                </a:lnTo>
                <a:lnTo>
                  <a:pt x="882219" y="1522086"/>
                </a:lnTo>
                <a:lnTo>
                  <a:pt x="925741" y="1512780"/>
                </a:lnTo>
                <a:lnTo>
                  <a:pt x="968767" y="1500816"/>
                </a:lnTo>
                <a:lnTo>
                  <a:pt x="1011172" y="1486194"/>
                </a:lnTo>
                <a:lnTo>
                  <a:pt x="1052831" y="1468913"/>
                </a:lnTo>
                <a:lnTo>
                  <a:pt x="1093621" y="1448973"/>
                </a:lnTo>
                <a:lnTo>
                  <a:pt x="1133417" y="1426374"/>
                </a:lnTo>
                <a:lnTo>
                  <a:pt x="1172095" y="1401117"/>
                </a:lnTo>
                <a:lnTo>
                  <a:pt x="1209530" y="1373201"/>
                </a:lnTo>
                <a:lnTo>
                  <a:pt x="1245599" y="1342627"/>
                </a:lnTo>
                <a:lnTo>
                  <a:pt x="1280178" y="1309393"/>
                </a:lnTo>
                <a:lnTo>
                  <a:pt x="1312670" y="1274026"/>
                </a:lnTo>
                <a:lnTo>
                  <a:pt x="1342562" y="1237134"/>
                </a:lnTo>
                <a:lnTo>
                  <a:pt x="1369855" y="1198844"/>
                </a:lnTo>
                <a:lnTo>
                  <a:pt x="1394549" y="1159283"/>
                </a:lnTo>
                <a:lnTo>
                  <a:pt x="1416644" y="1118579"/>
                </a:lnTo>
                <a:lnTo>
                  <a:pt x="1436139" y="1076858"/>
                </a:lnTo>
                <a:lnTo>
                  <a:pt x="1453035" y="1034248"/>
                </a:lnTo>
                <a:lnTo>
                  <a:pt x="1467331" y="990876"/>
                </a:lnTo>
                <a:lnTo>
                  <a:pt x="1479028" y="946868"/>
                </a:lnTo>
                <a:lnTo>
                  <a:pt x="1488126" y="902352"/>
                </a:lnTo>
                <a:lnTo>
                  <a:pt x="1494624" y="857454"/>
                </a:lnTo>
                <a:lnTo>
                  <a:pt x="1498523" y="812303"/>
                </a:lnTo>
                <a:lnTo>
                  <a:pt x="1499823" y="767024"/>
                </a:lnTo>
                <a:lnTo>
                  <a:pt x="1498523" y="721746"/>
                </a:lnTo>
                <a:lnTo>
                  <a:pt x="1494624" y="676594"/>
                </a:lnTo>
                <a:lnTo>
                  <a:pt x="1488126" y="631697"/>
                </a:lnTo>
                <a:lnTo>
                  <a:pt x="1479028" y="587181"/>
                </a:lnTo>
                <a:lnTo>
                  <a:pt x="1467331" y="543173"/>
                </a:lnTo>
                <a:lnTo>
                  <a:pt x="1453035" y="499800"/>
                </a:lnTo>
                <a:lnTo>
                  <a:pt x="1436139" y="457190"/>
                </a:lnTo>
                <a:lnTo>
                  <a:pt x="1416644" y="415469"/>
                </a:lnTo>
                <a:lnTo>
                  <a:pt x="1394549" y="374765"/>
                </a:lnTo>
                <a:lnTo>
                  <a:pt x="1369855" y="335205"/>
                </a:lnTo>
                <a:lnTo>
                  <a:pt x="1342562" y="296915"/>
                </a:lnTo>
                <a:lnTo>
                  <a:pt x="1312670" y="260023"/>
                </a:lnTo>
                <a:lnTo>
                  <a:pt x="1280178" y="224656"/>
                </a:lnTo>
                <a:lnTo>
                  <a:pt x="1245599" y="191423"/>
                </a:lnTo>
                <a:lnTo>
                  <a:pt x="1209530" y="160848"/>
                </a:lnTo>
                <a:lnTo>
                  <a:pt x="1172095" y="132932"/>
                </a:lnTo>
                <a:lnTo>
                  <a:pt x="1133417" y="107675"/>
                </a:lnTo>
                <a:lnTo>
                  <a:pt x="1093621" y="85076"/>
                </a:lnTo>
                <a:lnTo>
                  <a:pt x="1052831" y="65137"/>
                </a:lnTo>
                <a:lnTo>
                  <a:pt x="1011172" y="47855"/>
                </a:lnTo>
                <a:lnTo>
                  <a:pt x="968767" y="33233"/>
                </a:lnTo>
                <a:lnTo>
                  <a:pt x="925741" y="21269"/>
                </a:lnTo>
                <a:lnTo>
                  <a:pt x="882219" y="11963"/>
                </a:lnTo>
                <a:lnTo>
                  <a:pt x="838323" y="5317"/>
                </a:lnTo>
                <a:lnTo>
                  <a:pt x="794179" y="1329"/>
                </a:lnTo>
                <a:lnTo>
                  <a:pt x="74991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590258" y="8741277"/>
            <a:ext cx="1499870" cy="1534160"/>
          </a:xfrm>
          <a:custGeom>
            <a:avLst/>
            <a:gdLst/>
            <a:ahLst/>
            <a:cxnLst/>
            <a:rect l="l" t="t" r="r" b="b"/>
            <a:pathLst>
              <a:path w="1499869" h="1534159">
                <a:moveTo>
                  <a:pt x="1280178" y="224656"/>
                </a:moveTo>
                <a:lnTo>
                  <a:pt x="1312670" y="260023"/>
                </a:lnTo>
                <a:lnTo>
                  <a:pt x="1342562" y="296915"/>
                </a:lnTo>
                <a:lnTo>
                  <a:pt x="1369855" y="335205"/>
                </a:lnTo>
                <a:lnTo>
                  <a:pt x="1394549" y="374766"/>
                </a:lnTo>
                <a:lnTo>
                  <a:pt x="1416643" y="415470"/>
                </a:lnTo>
                <a:lnTo>
                  <a:pt x="1436138" y="457190"/>
                </a:lnTo>
                <a:lnTo>
                  <a:pt x="1453034" y="499801"/>
                </a:lnTo>
                <a:lnTo>
                  <a:pt x="1467330" y="543173"/>
                </a:lnTo>
                <a:lnTo>
                  <a:pt x="1479027" y="587181"/>
                </a:lnTo>
                <a:lnTo>
                  <a:pt x="1488125" y="631697"/>
                </a:lnTo>
                <a:lnTo>
                  <a:pt x="1494623" y="676595"/>
                </a:lnTo>
                <a:lnTo>
                  <a:pt x="1498522" y="721746"/>
                </a:lnTo>
                <a:lnTo>
                  <a:pt x="1499822" y="767025"/>
                </a:lnTo>
                <a:lnTo>
                  <a:pt x="1498522" y="812303"/>
                </a:lnTo>
                <a:lnTo>
                  <a:pt x="1494623" y="857455"/>
                </a:lnTo>
                <a:lnTo>
                  <a:pt x="1488125" y="902352"/>
                </a:lnTo>
                <a:lnTo>
                  <a:pt x="1479027" y="946868"/>
                </a:lnTo>
                <a:lnTo>
                  <a:pt x="1467330" y="990876"/>
                </a:lnTo>
                <a:lnTo>
                  <a:pt x="1453034" y="1034249"/>
                </a:lnTo>
                <a:lnTo>
                  <a:pt x="1436138" y="1076859"/>
                </a:lnTo>
                <a:lnTo>
                  <a:pt x="1416643" y="1118579"/>
                </a:lnTo>
                <a:lnTo>
                  <a:pt x="1394549" y="1159283"/>
                </a:lnTo>
                <a:lnTo>
                  <a:pt x="1369855" y="1198844"/>
                </a:lnTo>
                <a:lnTo>
                  <a:pt x="1342562" y="1237134"/>
                </a:lnTo>
                <a:lnTo>
                  <a:pt x="1312670" y="1274026"/>
                </a:lnTo>
                <a:lnTo>
                  <a:pt x="1280178" y="1309393"/>
                </a:lnTo>
                <a:lnTo>
                  <a:pt x="1245600" y="1342626"/>
                </a:lnTo>
                <a:lnTo>
                  <a:pt x="1209531" y="1373201"/>
                </a:lnTo>
                <a:lnTo>
                  <a:pt x="1172096" y="1401117"/>
                </a:lnTo>
                <a:lnTo>
                  <a:pt x="1133418" y="1426374"/>
                </a:lnTo>
                <a:lnTo>
                  <a:pt x="1093622" y="1448972"/>
                </a:lnTo>
                <a:lnTo>
                  <a:pt x="1052832" y="1468912"/>
                </a:lnTo>
                <a:lnTo>
                  <a:pt x="1011172" y="1486194"/>
                </a:lnTo>
                <a:lnTo>
                  <a:pt x="968768" y="1500816"/>
                </a:lnTo>
                <a:lnTo>
                  <a:pt x="925742" y="1512780"/>
                </a:lnTo>
                <a:lnTo>
                  <a:pt x="882219" y="1522085"/>
                </a:lnTo>
                <a:lnTo>
                  <a:pt x="838323" y="1528732"/>
                </a:lnTo>
                <a:lnTo>
                  <a:pt x="794179" y="1532720"/>
                </a:lnTo>
                <a:lnTo>
                  <a:pt x="749911" y="1534049"/>
                </a:lnTo>
                <a:lnTo>
                  <a:pt x="705642" y="1532720"/>
                </a:lnTo>
                <a:lnTo>
                  <a:pt x="661498" y="1528732"/>
                </a:lnTo>
                <a:lnTo>
                  <a:pt x="617603" y="1522085"/>
                </a:lnTo>
                <a:lnTo>
                  <a:pt x="574080" y="1512780"/>
                </a:lnTo>
                <a:lnTo>
                  <a:pt x="531054" y="1500816"/>
                </a:lnTo>
                <a:lnTo>
                  <a:pt x="488649" y="1486194"/>
                </a:lnTo>
                <a:lnTo>
                  <a:pt x="446990" y="1468912"/>
                </a:lnTo>
                <a:lnTo>
                  <a:pt x="406200" y="1448972"/>
                </a:lnTo>
                <a:lnTo>
                  <a:pt x="366404" y="1426374"/>
                </a:lnTo>
                <a:lnTo>
                  <a:pt x="327726" y="1401117"/>
                </a:lnTo>
                <a:lnTo>
                  <a:pt x="290291" y="1373201"/>
                </a:lnTo>
                <a:lnTo>
                  <a:pt x="254222" y="1342626"/>
                </a:lnTo>
                <a:lnTo>
                  <a:pt x="219643" y="1309393"/>
                </a:lnTo>
                <a:lnTo>
                  <a:pt x="187152" y="1274026"/>
                </a:lnTo>
                <a:lnTo>
                  <a:pt x="157259" y="1237134"/>
                </a:lnTo>
                <a:lnTo>
                  <a:pt x="129966" y="1198844"/>
                </a:lnTo>
                <a:lnTo>
                  <a:pt x="105273" y="1159283"/>
                </a:lnTo>
                <a:lnTo>
                  <a:pt x="83178" y="1118579"/>
                </a:lnTo>
                <a:lnTo>
                  <a:pt x="63683" y="1076859"/>
                </a:lnTo>
                <a:lnTo>
                  <a:pt x="46788" y="1034249"/>
                </a:lnTo>
                <a:lnTo>
                  <a:pt x="32491" y="990876"/>
                </a:lnTo>
                <a:lnTo>
                  <a:pt x="20794" y="946868"/>
                </a:lnTo>
                <a:lnTo>
                  <a:pt x="11697" y="902352"/>
                </a:lnTo>
                <a:lnTo>
                  <a:pt x="5198" y="857455"/>
                </a:lnTo>
                <a:lnTo>
                  <a:pt x="1299" y="812303"/>
                </a:lnTo>
                <a:lnTo>
                  <a:pt x="0" y="767025"/>
                </a:lnTo>
                <a:lnTo>
                  <a:pt x="1299" y="721746"/>
                </a:lnTo>
                <a:lnTo>
                  <a:pt x="5198" y="676595"/>
                </a:lnTo>
                <a:lnTo>
                  <a:pt x="11697" y="631697"/>
                </a:lnTo>
                <a:lnTo>
                  <a:pt x="20794" y="587181"/>
                </a:lnTo>
                <a:lnTo>
                  <a:pt x="32491" y="543173"/>
                </a:lnTo>
                <a:lnTo>
                  <a:pt x="46788" y="499801"/>
                </a:lnTo>
                <a:lnTo>
                  <a:pt x="63683" y="457190"/>
                </a:lnTo>
                <a:lnTo>
                  <a:pt x="83178" y="415470"/>
                </a:lnTo>
                <a:lnTo>
                  <a:pt x="105273" y="374766"/>
                </a:lnTo>
                <a:lnTo>
                  <a:pt x="129966" y="335205"/>
                </a:lnTo>
                <a:lnTo>
                  <a:pt x="157259" y="296915"/>
                </a:lnTo>
                <a:lnTo>
                  <a:pt x="187152" y="260023"/>
                </a:lnTo>
                <a:lnTo>
                  <a:pt x="219643" y="224656"/>
                </a:lnTo>
                <a:lnTo>
                  <a:pt x="254222" y="191423"/>
                </a:lnTo>
                <a:lnTo>
                  <a:pt x="290291" y="160848"/>
                </a:lnTo>
                <a:lnTo>
                  <a:pt x="327726" y="132932"/>
                </a:lnTo>
                <a:lnTo>
                  <a:pt x="366404" y="107675"/>
                </a:lnTo>
                <a:lnTo>
                  <a:pt x="406200" y="85076"/>
                </a:lnTo>
                <a:lnTo>
                  <a:pt x="446990" y="65137"/>
                </a:lnTo>
                <a:lnTo>
                  <a:pt x="488649" y="47855"/>
                </a:lnTo>
                <a:lnTo>
                  <a:pt x="531054" y="33233"/>
                </a:lnTo>
                <a:lnTo>
                  <a:pt x="574080" y="21269"/>
                </a:lnTo>
                <a:lnTo>
                  <a:pt x="617603" y="11963"/>
                </a:lnTo>
                <a:lnTo>
                  <a:pt x="661498" y="5317"/>
                </a:lnTo>
                <a:lnTo>
                  <a:pt x="705642" y="1329"/>
                </a:lnTo>
                <a:lnTo>
                  <a:pt x="749911" y="0"/>
                </a:lnTo>
                <a:lnTo>
                  <a:pt x="794179" y="1329"/>
                </a:lnTo>
                <a:lnTo>
                  <a:pt x="838323" y="5317"/>
                </a:lnTo>
                <a:lnTo>
                  <a:pt x="882219" y="11963"/>
                </a:lnTo>
                <a:lnTo>
                  <a:pt x="925742" y="21269"/>
                </a:lnTo>
                <a:lnTo>
                  <a:pt x="968768" y="33233"/>
                </a:lnTo>
                <a:lnTo>
                  <a:pt x="1011172" y="47855"/>
                </a:lnTo>
                <a:lnTo>
                  <a:pt x="1052832" y="65137"/>
                </a:lnTo>
                <a:lnTo>
                  <a:pt x="1093622" y="85076"/>
                </a:lnTo>
                <a:lnTo>
                  <a:pt x="1133418" y="107675"/>
                </a:lnTo>
                <a:lnTo>
                  <a:pt x="1172096" y="132932"/>
                </a:lnTo>
                <a:lnTo>
                  <a:pt x="1209531" y="160848"/>
                </a:lnTo>
                <a:lnTo>
                  <a:pt x="1245600" y="191423"/>
                </a:lnTo>
                <a:lnTo>
                  <a:pt x="1280178" y="224656"/>
                </a:lnTo>
                <a:close/>
              </a:path>
            </a:pathLst>
          </a:custGeom>
          <a:ln w="628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6814012" y="9274975"/>
            <a:ext cx="1050290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Clients</a:t>
            </a:r>
            <a:endParaRPr sz="2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058524" y="2100991"/>
            <a:ext cx="7493000" cy="6837045"/>
          </a:xfrm>
          <a:custGeom>
            <a:avLst/>
            <a:gdLst/>
            <a:ahLst/>
            <a:cxnLst/>
            <a:rect l="l" t="t" r="r" b="b"/>
            <a:pathLst>
              <a:path w="7493000" h="6837045">
                <a:moveTo>
                  <a:pt x="0" y="6836839"/>
                </a:moveTo>
                <a:lnTo>
                  <a:pt x="7492394" y="0"/>
                </a:lnTo>
              </a:path>
            </a:pathLst>
          </a:custGeom>
          <a:ln w="41883">
            <a:solidFill>
              <a:srgbClr val="C21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652452" y="2238865"/>
            <a:ext cx="7042150" cy="6561455"/>
          </a:xfrm>
          <a:custGeom>
            <a:avLst/>
            <a:gdLst/>
            <a:ahLst/>
            <a:cxnLst/>
            <a:rect l="l" t="t" r="r" b="b"/>
            <a:pathLst>
              <a:path w="7042150" h="6561455">
                <a:moveTo>
                  <a:pt x="7041971" y="6561094"/>
                </a:moveTo>
                <a:lnTo>
                  <a:pt x="0" y="0"/>
                </a:lnTo>
              </a:path>
            </a:pathLst>
          </a:custGeom>
          <a:ln w="41883">
            <a:solidFill>
              <a:srgbClr val="C21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52092" y="10279091"/>
            <a:ext cx="14970125" cy="0"/>
          </a:xfrm>
          <a:custGeom>
            <a:avLst/>
            <a:gdLst/>
            <a:ahLst/>
            <a:cxnLst/>
            <a:rect l="l" t="t" r="r" b="b"/>
            <a:pathLst>
              <a:path w="14970125">
                <a:moveTo>
                  <a:pt x="14969565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C21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688849" y="332839"/>
            <a:ext cx="11463655" cy="9429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615" dirty="0"/>
              <a:t>To  </a:t>
            </a:r>
            <a:r>
              <a:rPr spc="-275" dirty="0"/>
              <a:t>leverage </a:t>
            </a:r>
            <a:r>
              <a:rPr b="1" spc="85" dirty="0">
                <a:latin typeface="Arial"/>
                <a:cs typeface="Arial"/>
              </a:rPr>
              <a:t>data </a:t>
            </a:r>
            <a:r>
              <a:rPr b="1" spc="-20" dirty="0">
                <a:latin typeface="Arial"/>
                <a:cs typeface="Arial"/>
              </a:rPr>
              <a:t>analytics</a:t>
            </a:r>
            <a:r>
              <a:rPr b="1" spc="-265" dirty="0">
                <a:latin typeface="Arial"/>
                <a:cs typeface="Arial"/>
              </a:rPr>
              <a:t> </a:t>
            </a:r>
            <a:r>
              <a:rPr spc="-229" dirty="0"/>
              <a:t>globally</a:t>
            </a:r>
          </a:p>
        </p:txBody>
      </p:sp>
      <p:sp>
        <p:nvSpPr>
          <p:cNvPr id="26" name="object 26"/>
          <p:cNvSpPr/>
          <p:nvPr/>
        </p:nvSpPr>
        <p:spPr>
          <a:xfrm>
            <a:off x="0" y="5133705"/>
            <a:ext cx="20104100" cy="2999105"/>
          </a:xfrm>
          <a:custGeom>
            <a:avLst/>
            <a:gdLst/>
            <a:ahLst/>
            <a:cxnLst/>
            <a:rect l="l" t="t" r="r" b="b"/>
            <a:pathLst>
              <a:path w="20104100" h="2999104">
                <a:moveTo>
                  <a:pt x="0" y="0"/>
                </a:moveTo>
                <a:lnTo>
                  <a:pt x="20104100" y="0"/>
                </a:lnTo>
                <a:lnTo>
                  <a:pt x="20104100" y="2998764"/>
                </a:lnTo>
                <a:lnTo>
                  <a:pt x="0" y="2998764"/>
                </a:lnTo>
                <a:lnTo>
                  <a:pt x="0" y="0"/>
                </a:lnTo>
                <a:close/>
              </a:path>
            </a:pathLst>
          </a:custGeom>
          <a:solidFill>
            <a:srgbClr val="EBEBEB">
              <a:alpha val="7676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72616" y="6060413"/>
            <a:ext cx="3928745" cy="13284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931544">
              <a:lnSpc>
                <a:spcPct val="100200"/>
              </a:lnSpc>
              <a:spcBef>
                <a:spcPts val="125"/>
              </a:spcBef>
            </a:pPr>
            <a:r>
              <a:rPr sz="4250" spc="-70" dirty="0">
                <a:solidFill>
                  <a:srgbClr val="C21B17"/>
                </a:solidFill>
                <a:latin typeface="Arial"/>
                <a:cs typeface="Arial"/>
              </a:rPr>
              <a:t>DIGITAL  </a:t>
            </a:r>
            <a:r>
              <a:rPr sz="4250" spc="-80" dirty="0">
                <a:solidFill>
                  <a:srgbClr val="C21B17"/>
                </a:solidFill>
                <a:latin typeface="Arial"/>
                <a:cs typeface="Arial"/>
              </a:rPr>
              <a:t>INTERACTIONS</a:t>
            </a:r>
            <a:endParaRPr sz="42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3861223" y="5798641"/>
            <a:ext cx="4424045" cy="183070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94030" marR="5080" indent="-481965">
              <a:lnSpc>
                <a:spcPct val="100099"/>
              </a:lnSpc>
              <a:spcBef>
                <a:spcPts val="130"/>
              </a:spcBef>
            </a:pPr>
            <a:r>
              <a:rPr sz="5900" spc="-75" dirty="0">
                <a:solidFill>
                  <a:srgbClr val="C21B17"/>
                </a:solidFill>
                <a:latin typeface="Arial"/>
                <a:cs typeface="Arial"/>
              </a:rPr>
              <a:t>INCREDIBLE  </a:t>
            </a:r>
            <a:r>
              <a:rPr sz="5900" spc="-105" dirty="0">
                <a:solidFill>
                  <a:srgbClr val="C21B17"/>
                </a:solidFill>
                <a:latin typeface="Arial"/>
                <a:cs typeface="Arial"/>
              </a:rPr>
              <a:t>INSIGHTS</a:t>
            </a:r>
            <a:endParaRPr sz="59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432099" y="6248889"/>
            <a:ext cx="3364865" cy="930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5900" spc="15" dirty="0">
                <a:solidFill>
                  <a:srgbClr val="C21B17"/>
                </a:solidFill>
                <a:latin typeface="Arial"/>
                <a:cs typeface="Arial"/>
              </a:rPr>
              <a:t>BIG</a:t>
            </a:r>
            <a:r>
              <a:rPr sz="5900" spc="-80" dirty="0">
                <a:solidFill>
                  <a:srgbClr val="C21B17"/>
                </a:solidFill>
                <a:latin typeface="Arial"/>
                <a:cs typeface="Arial"/>
              </a:rPr>
              <a:t> </a:t>
            </a:r>
            <a:r>
              <a:rPr sz="5900" spc="-335" dirty="0">
                <a:solidFill>
                  <a:srgbClr val="C21B17"/>
                </a:solidFill>
                <a:latin typeface="Arial"/>
                <a:cs typeface="Arial"/>
              </a:rPr>
              <a:t>DATA</a:t>
            </a:r>
            <a:endParaRPr sz="59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612394" y="6214252"/>
            <a:ext cx="1047115" cy="1047115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376951" y="0"/>
                </a:moveTo>
                <a:lnTo>
                  <a:pt x="376951" y="356010"/>
                </a:lnTo>
                <a:lnTo>
                  <a:pt x="0" y="356010"/>
                </a:lnTo>
                <a:lnTo>
                  <a:pt x="0" y="691078"/>
                </a:lnTo>
                <a:lnTo>
                  <a:pt x="376951" y="691078"/>
                </a:lnTo>
                <a:lnTo>
                  <a:pt x="376951" y="1047088"/>
                </a:lnTo>
                <a:lnTo>
                  <a:pt x="1047088" y="523544"/>
                </a:lnTo>
                <a:lnTo>
                  <a:pt x="376951" y="0"/>
                </a:lnTo>
                <a:close/>
              </a:path>
            </a:pathLst>
          </a:custGeom>
          <a:solidFill>
            <a:srgbClr val="C21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517973" y="6214252"/>
            <a:ext cx="1047115" cy="1047115"/>
          </a:xfrm>
          <a:custGeom>
            <a:avLst/>
            <a:gdLst/>
            <a:ahLst/>
            <a:cxnLst/>
            <a:rect l="l" t="t" r="r" b="b"/>
            <a:pathLst>
              <a:path w="1047115" h="1047115">
                <a:moveTo>
                  <a:pt x="376951" y="0"/>
                </a:moveTo>
                <a:lnTo>
                  <a:pt x="376951" y="356010"/>
                </a:lnTo>
                <a:lnTo>
                  <a:pt x="0" y="356010"/>
                </a:lnTo>
                <a:lnTo>
                  <a:pt x="0" y="691078"/>
                </a:lnTo>
                <a:lnTo>
                  <a:pt x="376951" y="691078"/>
                </a:lnTo>
                <a:lnTo>
                  <a:pt x="376951" y="1047088"/>
                </a:lnTo>
                <a:lnTo>
                  <a:pt x="1047088" y="523544"/>
                </a:lnTo>
                <a:lnTo>
                  <a:pt x="376951" y="0"/>
                </a:lnTo>
                <a:close/>
              </a:path>
            </a:pathLst>
          </a:custGeom>
          <a:solidFill>
            <a:srgbClr val="C21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9293958" y="281144"/>
            <a:ext cx="35179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BD2027"/>
                </a:solidFill>
                <a:latin typeface="Arial"/>
                <a:cs typeface="Arial"/>
              </a:rPr>
              <a:t>10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432350" cy="19337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4611" y="0"/>
            <a:ext cx="17937480" cy="1895391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0"/>
              </a:spcBef>
              <a:tabLst>
                <a:tab pos="2945765" algn="l"/>
                <a:tab pos="4435475" algn="l"/>
                <a:tab pos="5086985" algn="l"/>
                <a:tab pos="8158480" algn="l"/>
                <a:tab pos="11202035" algn="l"/>
                <a:tab pos="15177769" algn="l"/>
              </a:tabLst>
            </a:pPr>
            <a:r>
              <a:rPr sz="4800" spc="-250" dirty="0" smtClean="0">
                <a:solidFill>
                  <a:srgbClr val="C21B17"/>
                </a:solidFill>
                <a:latin typeface="Arial"/>
                <a:cs typeface="Arial"/>
              </a:rPr>
              <a:t>Gene</a:t>
            </a:r>
            <a:r>
              <a:rPr sz="4800" spc="-500" dirty="0" smtClean="0">
                <a:solidFill>
                  <a:srgbClr val="C21B17"/>
                </a:solidFill>
                <a:latin typeface="Arial"/>
                <a:cs typeface="Arial"/>
              </a:rPr>
              <a:t>r</a:t>
            </a:r>
            <a:r>
              <a:rPr sz="4800" spc="-370" dirty="0" smtClean="0">
                <a:solidFill>
                  <a:srgbClr val="C21B17"/>
                </a:solidFill>
                <a:latin typeface="Arial"/>
                <a:cs typeface="Arial"/>
              </a:rPr>
              <a:t>al</a:t>
            </a:r>
            <a:r>
              <a:rPr lang="en-US" sz="4800" dirty="0">
                <a:solidFill>
                  <a:srgbClr val="C21B17"/>
                </a:solidFill>
                <a:latin typeface="Arial"/>
                <a:cs typeface="Arial"/>
              </a:rPr>
              <a:t> </a:t>
            </a:r>
            <a:r>
              <a:rPr sz="4800" spc="-250" dirty="0" smtClean="0">
                <a:solidFill>
                  <a:srgbClr val="C21B17"/>
                </a:solidFill>
                <a:latin typeface="Arial"/>
                <a:cs typeface="Arial"/>
              </a:rPr>
              <a:t>has</a:t>
            </a:r>
            <a:r>
              <a:rPr lang="en-US" sz="4800" spc="-250" dirty="0" smtClean="0">
                <a:solidFill>
                  <a:srgbClr val="C21B17"/>
                </a:solidFill>
                <a:latin typeface="Arial"/>
                <a:cs typeface="Arial"/>
              </a:rPr>
              <a:t> a </a:t>
            </a:r>
            <a:r>
              <a:rPr sz="4800" spc="-265" dirty="0" smtClean="0">
                <a:solidFill>
                  <a:srgbClr val="C21B17"/>
                </a:solidFill>
                <a:latin typeface="Arial"/>
                <a:cs typeface="Arial"/>
              </a:rPr>
              <a:t>massive</a:t>
            </a:r>
            <a:r>
              <a:rPr lang="en-US" sz="4800" spc="-265" dirty="0" smtClean="0">
                <a:solidFill>
                  <a:srgbClr val="C21B17"/>
                </a:solidFill>
                <a:latin typeface="Arial"/>
                <a:cs typeface="Arial"/>
              </a:rPr>
              <a:t> </a:t>
            </a:r>
            <a:r>
              <a:rPr sz="4800" spc="-215" dirty="0" smtClean="0">
                <a:solidFill>
                  <a:srgbClr val="C21B17"/>
                </a:solidFill>
                <a:latin typeface="Arial"/>
                <a:cs typeface="Arial"/>
              </a:rPr>
              <a:t>physical</a:t>
            </a:r>
            <a:r>
              <a:rPr lang="en-US" sz="4800" spc="-215" dirty="0" smtClean="0">
                <a:solidFill>
                  <a:srgbClr val="C21B17"/>
                </a:solidFill>
                <a:latin typeface="Arial"/>
                <a:cs typeface="Arial"/>
              </a:rPr>
              <a:t> </a:t>
            </a:r>
            <a:r>
              <a:rPr sz="4800" spc="-204" dirty="0" smtClean="0">
                <a:solidFill>
                  <a:srgbClr val="C21B17"/>
                </a:solidFill>
                <a:latin typeface="Arial"/>
                <a:cs typeface="Arial"/>
              </a:rPr>
              <a:t>distribution</a:t>
            </a:r>
            <a:r>
              <a:rPr lang="en-US" sz="4800" dirty="0">
                <a:solidFill>
                  <a:srgbClr val="C21B17"/>
                </a:solidFill>
                <a:latin typeface="Arial"/>
                <a:cs typeface="Arial"/>
              </a:rPr>
              <a:t> </a:t>
            </a:r>
            <a:r>
              <a:rPr sz="4800" spc="-215" dirty="0" smtClean="0">
                <a:solidFill>
                  <a:srgbClr val="C21B17"/>
                </a:solidFill>
                <a:latin typeface="Arial"/>
                <a:cs typeface="Arial"/>
              </a:rPr>
              <a:t>network</a:t>
            </a:r>
            <a:endParaRPr sz="4800" dirty="0">
              <a:latin typeface="Arial"/>
              <a:cs typeface="Arial"/>
            </a:endParaRPr>
          </a:p>
          <a:p>
            <a:pPr marL="3185160">
              <a:lnSpc>
                <a:spcPct val="100000"/>
              </a:lnSpc>
              <a:spcBef>
                <a:spcPts val="1560"/>
              </a:spcBef>
              <a:tabLst>
                <a:tab pos="5979160" algn="l"/>
                <a:tab pos="8927465" algn="l"/>
                <a:tab pos="11969115" algn="l"/>
                <a:tab pos="13474065" algn="l"/>
              </a:tabLst>
            </a:pPr>
            <a:r>
              <a:rPr sz="4800" b="1" spc="-5" dirty="0">
                <a:solidFill>
                  <a:srgbClr val="C21B17"/>
                </a:solidFill>
                <a:latin typeface="Arial"/>
                <a:cs typeface="Arial"/>
              </a:rPr>
              <a:t>70,000	</a:t>
            </a:r>
            <a:r>
              <a:rPr sz="4800" b="1" spc="10" dirty="0">
                <a:solidFill>
                  <a:srgbClr val="C21B17"/>
                </a:solidFill>
                <a:latin typeface="Arial"/>
                <a:cs typeface="Arial"/>
              </a:rPr>
              <a:t>agents	</a:t>
            </a:r>
            <a:r>
              <a:rPr sz="4800" b="1" spc="-45" dirty="0">
                <a:solidFill>
                  <a:srgbClr val="C21B17"/>
                </a:solidFill>
                <a:latin typeface="Arial"/>
                <a:cs typeface="Arial"/>
              </a:rPr>
              <a:t>around	</a:t>
            </a:r>
            <a:r>
              <a:rPr sz="4800" b="1" spc="30" dirty="0">
                <a:solidFill>
                  <a:srgbClr val="C21B17"/>
                </a:solidFill>
                <a:latin typeface="Arial"/>
                <a:cs typeface="Arial"/>
              </a:rPr>
              <a:t>the	</a:t>
            </a:r>
            <a:r>
              <a:rPr sz="4800" b="1" spc="10" dirty="0">
                <a:solidFill>
                  <a:srgbClr val="C21B17"/>
                </a:solidFill>
                <a:latin typeface="Arial"/>
                <a:cs typeface="Arial"/>
              </a:rPr>
              <a:t>world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3" name="object 34"/>
          <p:cNvSpPr txBox="1"/>
          <p:nvPr/>
        </p:nvSpPr>
        <p:spPr>
          <a:xfrm>
            <a:off x="19456968" y="281144"/>
            <a:ext cx="18859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300" dirty="0">
                <a:solidFill>
                  <a:srgbClr val="BD2027"/>
                </a:solidFill>
                <a:latin typeface="Arial"/>
                <a:cs typeface="Arial"/>
              </a:rPr>
              <a:t>2</a:t>
            </a:r>
            <a:endParaRPr sz="23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432350" cy="19337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4970" y="374722"/>
            <a:ext cx="1033399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24940" algn="l"/>
                <a:tab pos="2743835" algn="l"/>
                <a:tab pos="4855845" algn="l"/>
                <a:tab pos="6344920" algn="l"/>
                <a:tab pos="8347075" algn="l"/>
              </a:tabLst>
            </a:pPr>
            <a:r>
              <a:rPr sz="6600" spc="-210" dirty="0"/>
              <a:t>But	the	</a:t>
            </a:r>
            <a:r>
              <a:rPr sz="6600" spc="-200" dirty="0"/>
              <a:t>world	</a:t>
            </a:r>
            <a:r>
              <a:rPr sz="6600" spc="-250" dirty="0"/>
              <a:t>has	</a:t>
            </a:r>
            <a:r>
              <a:rPr sz="6600" spc="-190" dirty="0"/>
              <a:t>gone	</a:t>
            </a:r>
            <a:r>
              <a:rPr sz="6600" spc="-245" dirty="0"/>
              <a:t>digital</a:t>
            </a:r>
            <a:endParaRPr sz="6600"/>
          </a:p>
        </p:txBody>
      </p:sp>
      <p:sp>
        <p:nvSpPr>
          <p:cNvPr id="6" name="object 6"/>
          <p:cNvSpPr/>
          <p:nvPr/>
        </p:nvSpPr>
        <p:spPr>
          <a:xfrm>
            <a:off x="9004961" y="6251118"/>
            <a:ext cx="2188415" cy="15601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633153" y="6303472"/>
            <a:ext cx="2188415" cy="14554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156636" y="6303472"/>
            <a:ext cx="2408303" cy="1455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76769" y="6293002"/>
            <a:ext cx="2198885" cy="14763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805771" y="6282531"/>
            <a:ext cx="2366420" cy="14973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48577" y="6272060"/>
            <a:ext cx="2198885" cy="15182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09913" y="6272060"/>
            <a:ext cx="2209356" cy="15182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1381" y="4298565"/>
            <a:ext cx="18579465" cy="0"/>
          </a:xfrm>
          <a:custGeom>
            <a:avLst/>
            <a:gdLst/>
            <a:ahLst/>
            <a:cxnLst/>
            <a:rect l="l" t="t" r="r" b="b"/>
            <a:pathLst>
              <a:path w="18579465">
                <a:moveTo>
                  <a:pt x="0" y="0"/>
                </a:moveTo>
                <a:lnTo>
                  <a:pt x="18558314" y="0"/>
                </a:lnTo>
                <a:lnTo>
                  <a:pt x="18579256" y="0"/>
                </a:lnTo>
              </a:path>
            </a:pathLst>
          </a:custGeom>
          <a:ln w="41883">
            <a:solidFill>
              <a:srgbClr val="BD20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961561" y="4188812"/>
            <a:ext cx="219710" cy="219710"/>
          </a:xfrm>
          <a:custGeom>
            <a:avLst/>
            <a:gdLst/>
            <a:ahLst/>
            <a:cxnLst/>
            <a:rect l="l" t="t" r="r" b="b"/>
            <a:pathLst>
              <a:path w="219709" h="219710">
                <a:moveTo>
                  <a:pt x="27344" y="0"/>
                </a:moveTo>
                <a:lnTo>
                  <a:pt x="17999" y="617"/>
                </a:lnTo>
                <a:lnTo>
                  <a:pt x="9569" y="4695"/>
                </a:lnTo>
                <a:lnTo>
                  <a:pt x="3128" y="11948"/>
                </a:lnTo>
                <a:lnTo>
                  <a:pt x="0" y="21133"/>
                </a:lnTo>
                <a:lnTo>
                  <a:pt x="617" y="30478"/>
                </a:lnTo>
                <a:lnTo>
                  <a:pt x="4694" y="38911"/>
                </a:lnTo>
                <a:lnTo>
                  <a:pt x="11944" y="45354"/>
                </a:lnTo>
                <a:lnTo>
                  <a:pt x="122569" y="109752"/>
                </a:lnTo>
                <a:lnTo>
                  <a:pt x="11944" y="174149"/>
                </a:lnTo>
                <a:lnTo>
                  <a:pt x="4694" y="180593"/>
                </a:lnTo>
                <a:lnTo>
                  <a:pt x="617" y="189025"/>
                </a:lnTo>
                <a:lnTo>
                  <a:pt x="0" y="198371"/>
                </a:lnTo>
                <a:lnTo>
                  <a:pt x="3128" y="207556"/>
                </a:lnTo>
                <a:lnTo>
                  <a:pt x="9569" y="214808"/>
                </a:lnTo>
                <a:lnTo>
                  <a:pt x="17999" y="218886"/>
                </a:lnTo>
                <a:lnTo>
                  <a:pt x="27344" y="219504"/>
                </a:lnTo>
                <a:lnTo>
                  <a:pt x="36530" y="216379"/>
                </a:lnTo>
                <a:lnTo>
                  <a:pt x="219697" y="109752"/>
                </a:lnTo>
                <a:lnTo>
                  <a:pt x="36530" y="3125"/>
                </a:lnTo>
                <a:lnTo>
                  <a:pt x="27344" y="0"/>
                </a:lnTo>
                <a:close/>
              </a:path>
            </a:pathLst>
          </a:custGeom>
          <a:solidFill>
            <a:srgbClr val="BD2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01073" y="3384989"/>
            <a:ext cx="1743075" cy="1743075"/>
          </a:xfrm>
          <a:custGeom>
            <a:avLst/>
            <a:gdLst/>
            <a:ahLst/>
            <a:cxnLst/>
            <a:rect l="l" t="t" r="r" b="b"/>
            <a:pathLst>
              <a:path w="1743075" h="1743075">
                <a:moveTo>
                  <a:pt x="871476" y="0"/>
                </a:moveTo>
                <a:lnTo>
                  <a:pt x="826885" y="1134"/>
                </a:lnTo>
                <a:lnTo>
                  <a:pt x="782389" y="4537"/>
                </a:lnTo>
                <a:lnTo>
                  <a:pt x="738080" y="10209"/>
                </a:lnTo>
                <a:lnTo>
                  <a:pt x="694054" y="18151"/>
                </a:lnTo>
                <a:lnTo>
                  <a:pt x="650403" y="28361"/>
                </a:lnTo>
                <a:lnTo>
                  <a:pt x="607223" y="40839"/>
                </a:lnTo>
                <a:lnTo>
                  <a:pt x="564606" y="55587"/>
                </a:lnTo>
                <a:lnTo>
                  <a:pt x="522647" y="72604"/>
                </a:lnTo>
                <a:lnTo>
                  <a:pt x="481440" y="91889"/>
                </a:lnTo>
                <a:lnTo>
                  <a:pt x="441079" y="113444"/>
                </a:lnTo>
                <a:lnTo>
                  <a:pt x="401657" y="137267"/>
                </a:lnTo>
                <a:lnTo>
                  <a:pt x="363270" y="163359"/>
                </a:lnTo>
                <a:lnTo>
                  <a:pt x="326010" y="191720"/>
                </a:lnTo>
                <a:lnTo>
                  <a:pt x="289972" y="222350"/>
                </a:lnTo>
                <a:lnTo>
                  <a:pt x="255249" y="255249"/>
                </a:lnTo>
                <a:lnTo>
                  <a:pt x="222350" y="289971"/>
                </a:lnTo>
                <a:lnTo>
                  <a:pt x="191720" y="326009"/>
                </a:lnTo>
                <a:lnTo>
                  <a:pt x="163359" y="363269"/>
                </a:lnTo>
                <a:lnTo>
                  <a:pt x="137267" y="401657"/>
                </a:lnTo>
                <a:lnTo>
                  <a:pt x="113444" y="441078"/>
                </a:lnTo>
                <a:lnTo>
                  <a:pt x="91889" y="481439"/>
                </a:lnTo>
                <a:lnTo>
                  <a:pt x="72604" y="522646"/>
                </a:lnTo>
                <a:lnTo>
                  <a:pt x="55587" y="564605"/>
                </a:lnTo>
                <a:lnTo>
                  <a:pt x="40839" y="607222"/>
                </a:lnTo>
                <a:lnTo>
                  <a:pt x="28361" y="650403"/>
                </a:lnTo>
                <a:lnTo>
                  <a:pt x="18151" y="694053"/>
                </a:lnTo>
                <a:lnTo>
                  <a:pt x="10209" y="738080"/>
                </a:lnTo>
                <a:lnTo>
                  <a:pt x="4537" y="782388"/>
                </a:lnTo>
                <a:lnTo>
                  <a:pt x="1134" y="826885"/>
                </a:lnTo>
                <a:lnTo>
                  <a:pt x="0" y="871475"/>
                </a:lnTo>
                <a:lnTo>
                  <a:pt x="1134" y="916065"/>
                </a:lnTo>
                <a:lnTo>
                  <a:pt x="4537" y="960562"/>
                </a:lnTo>
                <a:lnTo>
                  <a:pt x="10209" y="1004870"/>
                </a:lnTo>
                <a:lnTo>
                  <a:pt x="18151" y="1048897"/>
                </a:lnTo>
                <a:lnTo>
                  <a:pt x="28361" y="1092547"/>
                </a:lnTo>
                <a:lnTo>
                  <a:pt x="40839" y="1135728"/>
                </a:lnTo>
                <a:lnTo>
                  <a:pt x="55587" y="1178345"/>
                </a:lnTo>
                <a:lnTo>
                  <a:pt x="72604" y="1220304"/>
                </a:lnTo>
                <a:lnTo>
                  <a:pt x="91889" y="1261511"/>
                </a:lnTo>
                <a:lnTo>
                  <a:pt x="113444" y="1301872"/>
                </a:lnTo>
                <a:lnTo>
                  <a:pt x="137267" y="1341294"/>
                </a:lnTo>
                <a:lnTo>
                  <a:pt x="163359" y="1379681"/>
                </a:lnTo>
                <a:lnTo>
                  <a:pt x="191720" y="1416941"/>
                </a:lnTo>
                <a:lnTo>
                  <a:pt x="222350" y="1452980"/>
                </a:lnTo>
                <a:lnTo>
                  <a:pt x="255249" y="1487702"/>
                </a:lnTo>
                <a:lnTo>
                  <a:pt x="289972" y="1520601"/>
                </a:lnTo>
                <a:lnTo>
                  <a:pt x="326010" y="1551231"/>
                </a:lnTo>
                <a:lnTo>
                  <a:pt x="363270" y="1579592"/>
                </a:lnTo>
                <a:lnTo>
                  <a:pt x="401657" y="1605684"/>
                </a:lnTo>
                <a:lnTo>
                  <a:pt x="441079" y="1629507"/>
                </a:lnTo>
                <a:lnTo>
                  <a:pt x="481440" y="1651061"/>
                </a:lnTo>
                <a:lnTo>
                  <a:pt x="522647" y="1670347"/>
                </a:lnTo>
                <a:lnTo>
                  <a:pt x="564606" y="1687364"/>
                </a:lnTo>
                <a:lnTo>
                  <a:pt x="607223" y="1702111"/>
                </a:lnTo>
                <a:lnTo>
                  <a:pt x="650403" y="1714590"/>
                </a:lnTo>
                <a:lnTo>
                  <a:pt x="694054" y="1724800"/>
                </a:lnTo>
                <a:lnTo>
                  <a:pt x="738080" y="1732741"/>
                </a:lnTo>
                <a:lnTo>
                  <a:pt x="782389" y="1738413"/>
                </a:lnTo>
                <a:lnTo>
                  <a:pt x="826885" y="1741817"/>
                </a:lnTo>
                <a:lnTo>
                  <a:pt x="871476" y="1742951"/>
                </a:lnTo>
                <a:lnTo>
                  <a:pt x="916066" y="1741817"/>
                </a:lnTo>
                <a:lnTo>
                  <a:pt x="960562" y="1738413"/>
                </a:lnTo>
                <a:lnTo>
                  <a:pt x="1004871" y="1732741"/>
                </a:lnTo>
                <a:lnTo>
                  <a:pt x="1048897" y="1724800"/>
                </a:lnTo>
                <a:lnTo>
                  <a:pt x="1092548" y="1714590"/>
                </a:lnTo>
                <a:lnTo>
                  <a:pt x="1135728" y="1702111"/>
                </a:lnTo>
                <a:lnTo>
                  <a:pt x="1178345" y="1687364"/>
                </a:lnTo>
                <a:lnTo>
                  <a:pt x="1220304" y="1670347"/>
                </a:lnTo>
                <a:lnTo>
                  <a:pt x="1261511" y="1651061"/>
                </a:lnTo>
                <a:lnTo>
                  <a:pt x="1301872" y="1629507"/>
                </a:lnTo>
                <a:lnTo>
                  <a:pt x="1341294" y="1605684"/>
                </a:lnTo>
                <a:lnTo>
                  <a:pt x="1379681" y="1579592"/>
                </a:lnTo>
                <a:lnTo>
                  <a:pt x="1416941" y="1551231"/>
                </a:lnTo>
                <a:lnTo>
                  <a:pt x="1452979" y="1520601"/>
                </a:lnTo>
                <a:lnTo>
                  <a:pt x="1487702" y="1487702"/>
                </a:lnTo>
                <a:lnTo>
                  <a:pt x="1520601" y="1452980"/>
                </a:lnTo>
                <a:lnTo>
                  <a:pt x="1551230" y="1416941"/>
                </a:lnTo>
                <a:lnTo>
                  <a:pt x="1579591" y="1379681"/>
                </a:lnTo>
                <a:lnTo>
                  <a:pt x="1605684" y="1341294"/>
                </a:lnTo>
                <a:lnTo>
                  <a:pt x="1629507" y="1301872"/>
                </a:lnTo>
                <a:lnTo>
                  <a:pt x="1651061" y="1261511"/>
                </a:lnTo>
                <a:lnTo>
                  <a:pt x="1670347" y="1220304"/>
                </a:lnTo>
                <a:lnTo>
                  <a:pt x="1687363" y="1178345"/>
                </a:lnTo>
                <a:lnTo>
                  <a:pt x="1702111" y="1135728"/>
                </a:lnTo>
                <a:lnTo>
                  <a:pt x="1714590" y="1092547"/>
                </a:lnTo>
                <a:lnTo>
                  <a:pt x="1724800" y="1048897"/>
                </a:lnTo>
                <a:lnTo>
                  <a:pt x="1732741" y="1004870"/>
                </a:lnTo>
                <a:lnTo>
                  <a:pt x="1738413" y="960562"/>
                </a:lnTo>
                <a:lnTo>
                  <a:pt x="1741816" y="916065"/>
                </a:lnTo>
                <a:lnTo>
                  <a:pt x="1742951" y="871475"/>
                </a:lnTo>
                <a:lnTo>
                  <a:pt x="1741816" y="826885"/>
                </a:lnTo>
                <a:lnTo>
                  <a:pt x="1738413" y="782388"/>
                </a:lnTo>
                <a:lnTo>
                  <a:pt x="1732741" y="738080"/>
                </a:lnTo>
                <a:lnTo>
                  <a:pt x="1724800" y="694053"/>
                </a:lnTo>
                <a:lnTo>
                  <a:pt x="1714590" y="650403"/>
                </a:lnTo>
                <a:lnTo>
                  <a:pt x="1702111" y="607222"/>
                </a:lnTo>
                <a:lnTo>
                  <a:pt x="1687363" y="564605"/>
                </a:lnTo>
                <a:lnTo>
                  <a:pt x="1670347" y="522646"/>
                </a:lnTo>
                <a:lnTo>
                  <a:pt x="1651061" y="481439"/>
                </a:lnTo>
                <a:lnTo>
                  <a:pt x="1629507" y="441078"/>
                </a:lnTo>
                <a:lnTo>
                  <a:pt x="1605684" y="401657"/>
                </a:lnTo>
                <a:lnTo>
                  <a:pt x="1579591" y="363269"/>
                </a:lnTo>
                <a:lnTo>
                  <a:pt x="1551230" y="326009"/>
                </a:lnTo>
                <a:lnTo>
                  <a:pt x="1520601" y="289971"/>
                </a:lnTo>
                <a:lnTo>
                  <a:pt x="1487702" y="255249"/>
                </a:lnTo>
                <a:lnTo>
                  <a:pt x="1452979" y="222350"/>
                </a:lnTo>
                <a:lnTo>
                  <a:pt x="1416941" y="191720"/>
                </a:lnTo>
                <a:lnTo>
                  <a:pt x="1379681" y="163359"/>
                </a:lnTo>
                <a:lnTo>
                  <a:pt x="1341294" y="137267"/>
                </a:lnTo>
                <a:lnTo>
                  <a:pt x="1301872" y="113444"/>
                </a:lnTo>
                <a:lnTo>
                  <a:pt x="1261511" y="91889"/>
                </a:lnTo>
                <a:lnTo>
                  <a:pt x="1220304" y="72604"/>
                </a:lnTo>
                <a:lnTo>
                  <a:pt x="1178345" y="55587"/>
                </a:lnTo>
                <a:lnTo>
                  <a:pt x="1135728" y="40839"/>
                </a:lnTo>
                <a:lnTo>
                  <a:pt x="1092548" y="28361"/>
                </a:lnTo>
                <a:lnTo>
                  <a:pt x="1048897" y="18151"/>
                </a:lnTo>
                <a:lnTo>
                  <a:pt x="1004871" y="10209"/>
                </a:lnTo>
                <a:lnTo>
                  <a:pt x="960562" y="4537"/>
                </a:lnTo>
                <a:lnTo>
                  <a:pt x="916066" y="1134"/>
                </a:lnTo>
                <a:lnTo>
                  <a:pt x="8714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01073" y="3384989"/>
            <a:ext cx="1743075" cy="1743075"/>
          </a:xfrm>
          <a:custGeom>
            <a:avLst/>
            <a:gdLst/>
            <a:ahLst/>
            <a:cxnLst/>
            <a:rect l="l" t="t" r="r" b="b"/>
            <a:pathLst>
              <a:path w="1743075" h="1743075">
                <a:moveTo>
                  <a:pt x="1487702" y="255249"/>
                </a:moveTo>
                <a:lnTo>
                  <a:pt x="1520601" y="289971"/>
                </a:lnTo>
                <a:lnTo>
                  <a:pt x="1551230" y="326009"/>
                </a:lnTo>
                <a:lnTo>
                  <a:pt x="1579591" y="363269"/>
                </a:lnTo>
                <a:lnTo>
                  <a:pt x="1605684" y="401657"/>
                </a:lnTo>
                <a:lnTo>
                  <a:pt x="1629507" y="441079"/>
                </a:lnTo>
                <a:lnTo>
                  <a:pt x="1651061" y="481440"/>
                </a:lnTo>
                <a:lnTo>
                  <a:pt x="1670347" y="522647"/>
                </a:lnTo>
                <a:lnTo>
                  <a:pt x="1687363" y="564606"/>
                </a:lnTo>
                <a:lnTo>
                  <a:pt x="1702111" y="607223"/>
                </a:lnTo>
                <a:lnTo>
                  <a:pt x="1714590" y="650403"/>
                </a:lnTo>
                <a:lnTo>
                  <a:pt x="1724800" y="694054"/>
                </a:lnTo>
                <a:lnTo>
                  <a:pt x="1732741" y="738080"/>
                </a:lnTo>
                <a:lnTo>
                  <a:pt x="1738413" y="782389"/>
                </a:lnTo>
                <a:lnTo>
                  <a:pt x="1741816" y="826885"/>
                </a:lnTo>
                <a:lnTo>
                  <a:pt x="1742951" y="871476"/>
                </a:lnTo>
                <a:lnTo>
                  <a:pt x="1741816" y="916066"/>
                </a:lnTo>
                <a:lnTo>
                  <a:pt x="1738413" y="960562"/>
                </a:lnTo>
                <a:lnTo>
                  <a:pt x="1732741" y="1004871"/>
                </a:lnTo>
                <a:lnTo>
                  <a:pt x="1724800" y="1048897"/>
                </a:lnTo>
                <a:lnTo>
                  <a:pt x="1714590" y="1092548"/>
                </a:lnTo>
                <a:lnTo>
                  <a:pt x="1702111" y="1135728"/>
                </a:lnTo>
                <a:lnTo>
                  <a:pt x="1687363" y="1178345"/>
                </a:lnTo>
                <a:lnTo>
                  <a:pt x="1670347" y="1220304"/>
                </a:lnTo>
                <a:lnTo>
                  <a:pt x="1651061" y="1261511"/>
                </a:lnTo>
                <a:lnTo>
                  <a:pt x="1629507" y="1301872"/>
                </a:lnTo>
                <a:lnTo>
                  <a:pt x="1605684" y="1341294"/>
                </a:lnTo>
                <a:lnTo>
                  <a:pt x="1579591" y="1379681"/>
                </a:lnTo>
                <a:lnTo>
                  <a:pt x="1551230" y="1416941"/>
                </a:lnTo>
                <a:lnTo>
                  <a:pt x="1520601" y="1452979"/>
                </a:lnTo>
                <a:lnTo>
                  <a:pt x="1487702" y="1487702"/>
                </a:lnTo>
                <a:lnTo>
                  <a:pt x="1452979" y="1520601"/>
                </a:lnTo>
                <a:lnTo>
                  <a:pt x="1416941" y="1551231"/>
                </a:lnTo>
                <a:lnTo>
                  <a:pt x="1379681" y="1579592"/>
                </a:lnTo>
                <a:lnTo>
                  <a:pt x="1341293" y="1605684"/>
                </a:lnTo>
                <a:lnTo>
                  <a:pt x="1301872" y="1629507"/>
                </a:lnTo>
                <a:lnTo>
                  <a:pt x="1261511" y="1651062"/>
                </a:lnTo>
                <a:lnTo>
                  <a:pt x="1220304" y="1670347"/>
                </a:lnTo>
                <a:lnTo>
                  <a:pt x="1178345" y="1687364"/>
                </a:lnTo>
                <a:lnTo>
                  <a:pt x="1135728" y="1702112"/>
                </a:lnTo>
                <a:lnTo>
                  <a:pt x="1092547" y="1714591"/>
                </a:lnTo>
                <a:lnTo>
                  <a:pt x="1048897" y="1724801"/>
                </a:lnTo>
                <a:lnTo>
                  <a:pt x="1004870" y="1732742"/>
                </a:lnTo>
                <a:lnTo>
                  <a:pt x="960562" y="1738414"/>
                </a:lnTo>
                <a:lnTo>
                  <a:pt x="916065" y="1741817"/>
                </a:lnTo>
                <a:lnTo>
                  <a:pt x="871475" y="1742952"/>
                </a:lnTo>
                <a:lnTo>
                  <a:pt x="826885" y="1741817"/>
                </a:lnTo>
                <a:lnTo>
                  <a:pt x="782388" y="1738414"/>
                </a:lnTo>
                <a:lnTo>
                  <a:pt x="738080" y="1732742"/>
                </a:lnTo>
                <a:lnTo>
                  <a:pt x="694054" y="1724801"/>
                </a:lnTo>
                <a:lnTo>
                  <a:pt x="650403" y="1714591"/>
                </a:lnTo>
                <a:lnTo>
                  <a:pt x="607222" y="1702112"/>
                </a:lnTo>
                <a:lnTo>
                  <a:pt x="564606" y="1687364"/>
                </a:lnTo>
                <a:lnTo>
                  <a:pt x="522647" y="1670347"/>
                </a:lnTo>
                <a:lnTo>
                  <a:pt x="481440" y="1651062"/>
                </a:lnTo>
                <a:lnTo>
                  <a:pt x="441078" y="1629507"/>
                </a:lnTo>
                <a:lnTo>
                  <a:pt x="401657" y="1605684"/>
                </a:lnTo>
                <a:lnTo>
                  <a:pt x="363269" y="1579592"/>
                </a:lnTo>
                <a:lnTo>
                  <a:pt x="326009" y="1551231"/>
                </a:lnTo>
                <a:lnTo>
                  <a:pt x="289971" y="1520601"/>
                </a:lnTo>
                <a:lnTo>
                  <a:pt x="255249" y="1487702"/>
                </a:lnTo>
                <a:lnTo>
                  <a:pt x="222350" y="1452979"/>
                </a:lnTo>
                <a:lnTo>
                  <a:pt x="191720" y="1416941"/>
                </a:lnTo>
                <a:lnTo>
                  <a:pt x="163359" y="1379681"/>
                </a:lnTo>
                <a:lnTo>
                  <a:pt x="137267" y="1341294"/>
                </a:lnTo>
                <a:lnTo>
                  <a:pt x="113444" y="1301872"/>
                </a:lnTo>
                <a:lnTo>
                  <a:pt x="91889" y="1261511"/>
                </a:lnTo>
                <a:lnTo>
                  <a:pt x="72604" y="1220304"/>
                </a:lnTo>
                <a:lnTo>
                  <a:pt x="55587" y="1178345"/>
                </a:lnTo>
                <a:lnTo>
                  <a:pt x="40839" y="1135728"/>
                </a:lnTo>
                <a:lnTo>
                  <a:pt x="28361" y="1092548"/>
                </a:lnTo>
                <a:lnTo>
                  <a:pt x="18151" y="1048897"/>
                </a:lnTo>
                <a:lnTo>
                  <a:pt x="10209" y="1004871"/>
                </a:lnTo>
                <a:lnTo>
                  <a:pt x="4537" y="960562"/>
                </a:lnTo>
                <a:lnTo>
                  <a:pt x="1134" y="916066"/>
                </a:lnTo>
                <a:lnTo>
                  <a:pt x="0" y="871476"/>
                </a:lnTo>
                <a:lnTo>
                  <a:pt x="1134" y="826885"/>
                </a:lnTo>
                <a:lnTo>
                  <a:pt x="4537" y="782389"/>
                </a:lnTo>
                <a:lnTo>
                  <a:pt x="10209" y="738080"/>
                </a:lnTo>
                <a:lnTo>
                  <a:pt x="18151" y="694054"/>
                </a:lnTo>
                <a:lnTo>
                  <a:pt x="28361" y="650403"/>
                </a:lnTo>
                <a:lnTo>
                  <a:pt x="40839" y="607223"/>
                </a:lnTo>
                <a:lnTo>
                  <a:pt x="55587" y="564606"/>
                </a:lnTo>
                <a:lnTo>
                  <a:pt x="72604" y="522647"/>
                </a:lnTo>
                <a:lnTo>
                  <a:pt x="91889" y="481440"/>
                </a:lnTo>
                <a:lnTo>
                  <a:pt x="113444" y="441079"/>
                </a:lnTo>
                <a:lnTo>
                  <a:pt x="137267" y="401657"/>
                </a:lnTo>
                <a:lnTo>
                  <a:pt x="163359" y="363269"/>
                </a:lnTo>
                <a:lnTo>
                  <a:pt x="191720" y="326009"/>
                </a:lnTo>
                <a:lnTo>
                  <a:pt x="222350" y="289971"/>
                </a:lnTo>
                <a:lnTo>
                  <a:pt x="255249" y="255249"/>
                </a:lnTo>
                <a:lnTo>
                  <a:pt x="289971" y="222350"/>
                </a:lnTo>
                <a:lnTo>
                  <a:pt x="326009" y="191720"/>
                </a:lnTo>
                <a:lnTo>
                  <a:pt x="363269" y="163359"/>
                </a:lnTo>
                <a:lnTo>
                  <a:pt x="401657" y="137267"/>
                </a:lnTo>
                <a:lnTo>
                  <a:pt x="441078" y="113444"/>
                </a:lnTo>
                <a:lnTo>
                  <a:pt x="481440" y="91889"/>
                </a:lnTo>
                <a:lnTo>
                  <a:pt x="522647" y="72604"/>
                </a:lnTo>
                <a:lnTo>
                  <a:pt x="564606" y="55587"/>
                </a:lnTo>
                <a:lnTo>
                  <a:pt x="607222" y="40839"/>
                </a:lnTo>
                <a:lnTo>
                  <a:pt x="650403" y="28361"/>
                </a:lnTo>
                <a:lnTo>
                  <a:pt x="694054" y="18151"/>
                </a:lnTo>
                <a:lnTo>
                  <a:pt x="738080" y="10209"/>
                </a:lnTo>
                <a:lnTo>
                  <a:pt x="782388" y="4537"/>
                </a:lnTo>
                <a:lnTo>
                  <a:pt x="826885" y="1134"/>
                </a:lnTo>
                <a:lnTo>
                  <a:pt x="871475" y="0"/>
                </a:lnTo>
                <a:lnTo>
                  <a:pt x="916065" y="1134"/>
                </a:lnTo>
                <a:lnTo>
                  <a:pt x="960562" y="4537"/>
                </a:lnTo>
                <a:lnTo>
                  <a:pt x="1004870" y="10209"/>
                </a:lnTo>
                <a:lnTo>
                  <a:pt x="1048897" y="18151"/>
                </a:lnTo>
                <a:lnTo>
                  <a:pt x="1092547" y="28361"/>
                </a:lnTo>
                <a:lnTo>
                  <a:pt x="1135728" y="40839"/>
                </a:lnTo>
                <a:lnTo>
                  <a:pt x="1178345" y="55587"/>
                </a:lnTo>
                <a:lnTo>
                  <a:pt x="1220304" y="72604"/>
                </a:lnTo>
                <a:lnTo>
                  <a:pt x="1261511" y="91889"/>
                </a:lnTo>
                <a:lnTo>
                  <a:pt x="1301872" y="113444"/>
                </a:lnTo>
                <a:lnTo>
                  <a:pt x="1341293" y="137267"/>
                </a:lnTo>
                <a:lnTo>
                  <a:pt x="1379681" y="163359"/>
                </a:lnTo>
                <a:lnTo>
                  <a:pt x="1416941" y="191720"/>
                </a:lnTo>
                <a:lnTo>
                  <a:pt x="1452979" y="222350"/>
                </a:lnTo>
                <a:lnTo>
                  <a:pt x="1487702" y="255249"/>
                </a:lnTo>
                <a:close/>
              </a:path>
            </a:pathLst>
          </a:custGeom>
          <a:ln w="1047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51179" y="3413508"/>
            <a:ext cx="1054734" cy="10534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060474" y="4510722"/>
            <a:ext cx="139890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5" dirty="0">
                <a:solidFill>
                  <a:srgbClr val="D16944"/>
                </a:solidFill>
                <a:latin typeface="Arial Narrow"/>
                <a:cs typeface="Arial Narrow"/>
              </a:rPr>
              <a:t>PRE-PURCHASE</a:t>
            </a:r>
            <a:endParaRPr sz="165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840777" y="3384989"/>
            <a:ext cx="1743075" cy="1743075"/>
          </a:xfrm>
          <a:custGeom>
            <a:avLst/>
            <a:gdLst/>
            <a:ahLst/>
            <a:cxnLst/>
            <a:rect l="l" t="t" r="r" b="b"/>
            <a:pathLst>
              <a:path w="1743075" h="1743075">
                <a:moveTo>
                  <a:pt x="871478" y="0"/>
                </a:moveTo>
                <a:lnTo>
                  <a:pt x="826888" y="1134"/>
                </a:lnTo>
                <a:lnTo>
                  <a:pt x="782392" y="4537"/>
                </a:lnTo>
                <a:lnTo>
                  <a:pt x="738083" y="10209"/>
                </a:lnTo>
                <a:lnTo>
                  <a:pt x="694057" y="18151"/>
                </a:lnTo>
                <a:lnTo>
                  <a:pt x="650406" y="28361"/>
                </a:lnTo>
                <a:lnTo>
                  <a:pt x="607226" y="40839"/>
                </a:lnTo>
                <a:lnTo>
                  <a:pt x="564609" y="55587"/>
                </a:lnTo>
                <a:lnTo>
                  <a:pt x="522650" y="72604"/>
                </a:lnTo>
                <a:lnTo>
                  <a:pt x="481443" y="91889"/>
                </a:lnTo>
                <a:lnTo>
                  <a:pt x="441081" y="113444"/>
                </a:lnTo>
                <a:lnTo>
                  <a:pt x="401660" y="137267"/>
                </a:lnTo>
                <a:lnTo>
                  <a:pt x="363272" y="163359"/>
                </a:lnTo>
                <a:lnTo>
                  <a:pt x="326012" y="191720"/>
                </a:lnTo>
                <a:lnTo>
                  <a:pt x="289974" y="222350"/>
                </a:lnTo>
                <a:lnTo>
                  <a:pt x="255251" y="255249"/>
                </a:lnTo>
                <a:lnTo>
                  <a:pt x="222352" y="289971"/>
                </a:lnTo>
                <a:lnTo>
                  <a:pt x="191722" y="326009"/>
                </a:lnTo>
                <a:lnTo>
                  <a:pt x="163360" y="363269"/>
                </a:lnTo>
                <a:lnTo>
                  <a:pt x="137268" y="401657"/>
                </a:lnTo>
                <a:lnTo>
                  <a:pt x="113445" y="441078"/>
                </a:lnTo>
                <a:lnTo>
                  <a:pt x="91890" y="481439"/>
                </a:lnTo>
                <a:lnTo>
                  <a:pt x="72604" y="522646"/>
                </a:lnTo>
                <a:lnTo>
                  <a:pt x="55588" y="564605"/>
                </a:lnTo>
                <a:lnTo>
                  <a:pt x="40840" y="607222"/>
                </a:lnTo>
                <a:lnTo>
                  <a:pt x="28361" y="650403"/>
                </a:lnTo>
                <a:lnTo>
                  <a:pt x="18151" y="694053"/>
                </a:lnTo>
                <a:lnTo>
                  <a:pt x="10210" y="738080"/>
                </a:lnTo>
                <a:lnTo>
                  <a:pt x="4537" y="782388"/>
                </a:lnTo>
                <a:lnTo>
                  <a:pt x="1134" y="826885"/>
                </a:lnTo>
                <a:lnTo>
                  <a:pt x="0" y="871475"/>
                </a:lnTo>
                <a:lnTo>
                  <a:pt x="1134" y="916065"/>
                </a:lnTo>
                <a:lnTo>
                  <a:pt x="4537" y="960562"/>
                </a:lnTo>
                <a:lnTo>
                  <a:pt x="10210" y="1004870"/>
                </a:lnTo>
                <a:lnTo>
                  <a:pt x="18151" y="1048897"/>
                </a:lnTo>
                <a:lnTo>
                  <a:pt x="28361" y="1092547"/>
                </a:lnTo>
                <a:lnTo>
                  <a:pt x="40840" y="1135728"/>
                </a:lnTo>
                <a:lnTo>
                  <a:pt x="55588" y="1178345"/>
                </a:lnTo>
                <a:lnTo>
                  <a:pt x="72604" y="1220304"/>
                </a:lnTo>
                <a:lnTo>
                  <a:pt x="91890" y="1261511"/>
                </a:lnTo>
                <a:lnTo>
                  <a:pt x="113445" y="1301872"/>
                </a:lnTo>
                <a:lnTo>
                  <a:pt x="137268" y="1341294"/>
                </a:lnTo>
                <a:lnTo>
                  <a:pt x="163360" y="1379681"/>
                </a:lnTo>
                <a:lnTo>
                  <a:pt x="191722" y="1416941"/>
                </a:lnTo>
                <a:lnTo>
                  <a:pt x="222352" y="1452980"/>
                </a:lnTo>
                <a:lnTo>
                  <a:pt x="255251" y="1487702"/>
                </a:lnTo>
                <a:lnTo>
                  <a:pt x="289974" y="1520601"/>
                </a:lnTo>
                <a:lnTo>
                  <a:pt x="326012" y="1551231"/>
                </a:lnTo>
                <a:lnTo>
                  <a:pt x="363272" y="1579592"/>
                </a:lnTo>
                <a:lnTo>
                  <a:pt x="401660" y="1605684"/>
                </a:lnTo>
                <a:lnTo>
                  <a:pt x="441081" y="1629507"/>
                </a:lnTo>
                <a:lnTo>
                  <a:pt x="481443" y="1651061"/>
                </a:lnTo>
                <a:lnTo>
                  <a:pt x="522650" y="1670347"/>
                </a:lnTo>
                <a:lnTo>
                  <a:pt x="564609" y="1687364"/>
                </a:lnTo>
                <a:lnTo>
                  <a:pt x="607226" y="1702111"/>
                </a:lnTo>
                <a:lnTo>
                  <a:pt x="650406" y="1714590"/>
                </a:lnTo>
                <a:lnTo>
                  <a:pt x="694057" y="1724800"/>
                </a:lnTo>
                <a:lnTo>
                  <a:pt x="738083" y="1732741"/>
                </a:lnTo>
                <a:lnTo>
                  <a:pt x="782392" y="1738413"/>
                </a:lnTo>
                <a:lnTo>
                  <a:pt x="826888" y="1741817"/>
                </a:lnTo>
                <a:lnTo>
                  <a:pt x="871478" y="1742951"/>
                </a:lnTo>
                <a:lnTo>
                  <a:pt x="916069" y="1741817"/>
                </a:lnTo>
                <a:lnTo>
                  <a:pt x="960565" y="1738413"/>
                </a:lnTo>
                <a:lnTo>
                  <a:pt x="1004873" y="1732741"/>
                </a:lnTo>
                <a:lnTo>
                  <a:pt x="1048900" y="1724800"/>
                </a:lnTo>
                <a:lnTo>
                  <a:pt x="1092550" y="1714590"/>
                </a:lnTo>
                <a:lnTo>
                  <a:pt x="1135731" y="1702111"/>
                </a:lnTo>
                <a:lnTo>
                  <a:pt x="1178348" y="1687364"/>
                </a:lnTo>
                <a:lnTo>
                  <a:pt x="1220307" y="1670347"/>
                </a:lnTo>
                <a:lnTo>
                  <a:pt x="1261514" y="1651061"/>
                </a:lnTo>
                <a:lnTo>
                  <a:pt x="1301875" y="1629507"/>
                </a:lnTo>
                <a:lnTo>
                  <a:pt x="1341297" y="1605684"/>
                </a:lnTo>
                <a:lnTo>
                  <a:pt x="1379684" y="1579592"/>
                </a:lnTo>
                <a:lnTo>
                  <a:pt x="1416944" y="1551231"/>
                </a:lnTo>
                <a:lnTo>
                  <a:pt x="1452983" y="1520601"/>
                </a:lnTo>
                <a:lnTo>
                  <a:pt x="1487706" y="1487702"/>
                </a:lnTo>
                <a:lnTo>
                  <a:pt x="1520605" y="1452980"/>
                </a:lnTo>
                <a:lnTo>
                  <a:pt x="1551235" y="1416941"/>
                </a:lnTo>
                <a:lnTo>
                  <a:pt x="1579596" y="1379681"/>
                </a:lnTo>
                <a:lnTo>
                  <a:pt x="1605688" y="1341294"/>
                </a:lnTo>
                <a:lnTo>
                  <a:pt x="1629512" y="1301872"/>
                </a:lnTo>
                <a:lnTo>
                  <a:pt x="1651066" y="1261511"/>
                </a:lnTo>
                <a:lnTo>
                  <a:pt x="1670352" y="1220304"/>
                </a:lnTo>
                <a:lnTo>
                  <a:pt x="1687369" y="1178345"/>
                </a:lnTo>
                <a:lnTo>
                  <a:pt x="1702117" y="1135728"/>
                </a:lnTo>
                <a:lnTo>
                  <a:pt x="1714596" y="1092547"/>
                </a:lnTo>
                <a:lnTo>
                  <a:pt x="1724806" y="1048897"/>
                </a:lnTo>
                <a:lnTo>
                  <a:pt x="1732747" y="1004870"/>
                </a:lnTo>
                <a:lnTo>
                  <a:pt x="1738419" y="960562"/>
                </a:lnTo>
                <a:lnTo>
                  <a:pt x="1741822" y="916065"/>
                </a:lnTo>
                <a:lnTo>
                  <a:pt x="1742957" y="871475"/>
                </a:lnTo>
                <a:lnTo>
                  <a:pt x="1741822" y="826885"/>
                </a:lnTo>
                <a:lnTo>
                  <a:pt x="1738419" y="782388"/>
                </a:lnTo>
                <a:lnTo>
                  <a:pt x="1732747" y="738080"/>
                </a:lnTo>
                <a:lnTo>
                  <a:pt x="1724806" y="694053"/>
                </a:lnTo>
                <a:lnTo>
                  <a:pt x="1714596" y="650403"/>
                </a:lnTo>
                <a:lnTo>
                  <a:pt x="1702117" y="607222"/>
                </a:lnTo>
                <a:lnTo>
                  <a:pt x="1687369" y="564605"/>
                </a:lnTo>
                <a:lnTo>
                  <a:pt x="1670352" y="522646"/>
                </a:lnTo>
                <a:lnTo>
                  <a:pt x="1651066" y="481439"/>
                </a:lnTo>
                <a:lnTo>
                  <a:pt x="1629512" y="441078"/>
                </a:lnTo>
                <a:lnTo>
                  <a:pt x="1605688" y="401657"/>
                </a:lnTo>
                <a:lnTo>
                  <a:pt x="1579596" y="363269"/>
                </a:lnTo>
                <a:lnTo>
                  <a:pt x="1551235" y="326009"/>
                </a:lnTo>
                <a:lnTo>
                  <a:pt x="1520605" y="289971"/>
                </a:lnTo>
                <a:lnTo>
                  <a:pt x="1487706" y="255249"/>
                </a:lnTo>
                <a:lnTo>
                  <a:pt x="1452983" y="222350"/>
                </a:lnTo>
                <a:lnTo>
                  <a:pt x="1416944" y="191720"/>
                </a:lnTo>
                <a:lnTo>
                  <a:pt x="1379684" y="163359"/>
                </a:lnTo>
                <a:lnTo>
                  <a:pt x="1341297" y="137267"/>
                </a:lnTo>
                <a:lnTo>
                  <a:pt x="1301875" y="113444"/>
                </a:lnTo>
                <a:lnTo>
                  <a:pt x="1261514" y="91889"/>
                </a:lnTo>
                <a:lnTo>
                  <a:pt x="1220307" y="72604"/>
                </a:lnTo>
                <a:lnTo>
                  <a:pt x="1178348" y="55587"/>
                </a:lnTo>
                <a:lnTo>
                  <a:pt x="1135731" y="40839"/>
                </a:lnTo>
                <a:lnTo>
                  <a:pt x="1092550" y="28361"/>
                </a:lnTo>
                <a:lnTo>
                  <a:pt x="1048900" y="18151"/>
                </a:lnTo>
                <a:lnTo>
                  <a:pt x="1004873" y="10209"/>
                </a:lnTo>
                <a:lnTo>
                  <a:pt x="960565" y="4537"/>
                </a:lnTo>
                <a:lnTo>
                  <a:pt x="916069" y="1134"/>
                </a:lnTo>
                <a:lnTo>
                  <a:pt x="871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40780" y="3384989"/>
            <a:ext cx="1743075" cy="1743075"/>
          </a:xfrm>
          <a:custGeom>
            <a:avLst/>
            <a:gdLst/>
            <a:ahLst/>
            <a:cxnLst/>
            <a:rect l="l" t="t" r="r" b="b"/>
            <a:pathLst>
              <a:path w="1743075" h="1743075">
                <a:moveTo>
                  <a:pt x="1487702" y="255249"/>
                </a:moveTo>
                <a:lnTo>
                  <a:pt x="1520601" y="289971"/>
                </a:lnTo>
                <a:lnTo>
                  <a:pt x="1551230" y="326009"/>
                </a:lnTo>
                <a:lnTo>
                  <a:pt x="1579591" y="363269"/>
                </a:lnTo>
                <a:lnTo>
                  <a:pt x="1605684" y="401657"/>
                </a:lnTo>
                <a:lnTo>
                  <a:pt x="1629507" y="441079"/>
                </a:lnTo>
                <a:lnTo>
                  <a:pt x="1651061" y="481440"/>
                </a:lnTo>
                <a:lnTo>
                  <a:pt x="1670347" y="522647"/>
                </a:lnTo>
                <a:lnTo>
                  <a:pt x="1687363" y="564606"/>
                </a:lnTo>
                <a:lnTo>
                  <a:pt x="1702111" y="607223"/>
                </a:lnTo>
                <a:lnTo>
                  <a:pt x="1714590" y="650403"/>
                </a:lnTo>
                <a:lnTo>
                  <a:pt x="1724800" y="694054"/>
                </a:lnTo>
                <a:lnTo>
                  <a:pt x="1732741" y="738080"/>
                </a:lnTo>
                <a:lnTo>
                  <a:pt x="1738413" y="782389"/>
                </a:lnTo>
                <a:lnTo>
                  <a:pt x="1741816" y="826885"/>
                </a:lnTo>
                <a:lnTo>
                  <a:pt x="1742951" y="871476"/>
                </a:lnTo>
                <a:lnTo>
                  <a:pt x="1741816" y="916066"/>
                </a:lnTo>
                <a:lnTo>
                  <a:pt x="1738413" y="960562"/>
                </a:lnTo>
                <a:lnTo>
                  <a:pt x="1732741" y="1004871"/>
                </a:lnTo>
                <a:lnTo>
                  <a:pt x="1724800" y="1048897"/>
                </a:lnTo>
                <a:lnTo>
                  <a:pt x="1714590" y="1092548"/>
                </a:lnTo>
                <a:lnTo>
                  <a:pt x="1702111" y="1135728"/>
                </a:lnTo>
                <a:lnTo>
                  <a:pt x="1687363" y="1178345"/>
                </a:lnTo>
                <a:lnTo>
                  <a:pt x="1670347" y="1220304"/>
                </a:lnTo>
                <a:lnTo>
                  <a:pt x="1651061" y="1261511"/>
                </a:lnTo>
                <a:lnTo>
                  <a:pt x="1629507" y="1301872"/>
                </a:lnTo>
                <a:lnTo>
                  <a:pt x="1605684" y="1341294"/>
                </a:lnTo>
                <a:lnTo>
                  <a:pt x="1579591" y="1379681"/>
                </a:lnTo>
                <a:lnTo>
                  <a:pt x="1551230" y="1416941"/>
                </a:lnTo>
                <a:lnTo>
                  <a:pt x="1520601" y="1452979"/>
                </a:lnTo>
                <a:lnTo>
                  <a:pt x="1487702" y="1487702"/>
                </a:lnTo>
                <a:lnTo>
                  <a:pt x="1452979" y="1520601"/>
                </a:lnTo>
                <a:lnTo>
                  <a:pt x="1416941" y="1551231"/>
                </a:lnTo>
                <a:lnTo>
                  <a:pt x="1379681" y="1579592"/>
                </a:lnTo>
                <a:lnTo>
                  <a:pt x="1341293" y="1605684"/>
                </a:lnTo>
                <a:lnTo>
                  <a:pt x="1301872" y="1629507"/>
                </a:lnTo>
                <a:lnTo>
                  <a:pt x="1261511" y="1651062"/>
                </a:lnTo>
                <a:lnTo>
                  <a:pt x="1220304" y="1670347"/>
                </a:lnTo>
                <a:lnTo>
                  <a:pt x="1178345" y="1687364"/>
                </a:lnTo>
                <a:lnTo>
                  <a:pt x="1135728" y="1702112"/>
                </a:lnTo>
                <a:lnTo>
                  <a:pt x="1092547" y="1714591"/>
                </a:lnTo>
                <a:lnTo>
                  <a:pt x="1048897" y="1724801"/>
                </a:lnTo>
                <a:lnTo>
                  <a:pt x="1004870" y="1732742"/>
                </a:lnTo>
                <a:lnTo>
                  <a:pt x="960562" y="1738414"/>
                </a:lnTo>
                <a:lnTo>
                  <a:pt x="916065" y="1741817"/>
                </a:lnTo>
                <a:lnTo>
                  <a:pt x="871475" y="1742952"/>
                </a:lnTo>
                <a:lnTo>
                  <a:pt x="826885" y="1741817"/>
                </a:lnTo>
                <a:lnTo>
                  <a:pt x="782388" y="1738414"/>
                </a:lnTo>
                <a:lnTo>
                  <a:pt x="738080" y="1732742"/>
                </a:lnTo>
                <a:lnTo>
                  <a:pt x="694054" y="1724801"/>
                </a:lnTo>
                <a:lnTo>
                  <a:pt x="650403" y="1714591"/>
                </a:lnTo>
                <a:lnTo>
                  <a:pt x="607222" y="1702112"/>
                </a:lnTo>
                <a:lnTo>
                  <a:pt x="564606" y="1687364"/>
                </a:lnTo>
                <a:lnTo>
                  <a:pt x="522647" y="1670347"/>
                </a:lnTo>
                <a:lnTo>
                  <a:pt x="481440" y="1651062"/>
                </a:lnTo>
                <a:lnTo>
                  <a:pt x="441078" y="1629507"/>
                </a:lnTo>
                <a:lnTo>
                  <a:pt x="401657" y="1605684"/>
                </a:lnTo>
                <a:lnTo>
                  <a:pt x="363269" y="1579592"/>
                </a:lnTo>
                <a:lnTo>
                  <a:pt x="326009" y="1551231"/>
                </a:lnTo>
                <a:lnTo>
                  <a:pt x="289971" y="1520601"/>
                </a:lnTo>
                <a:lnTo>
                  <a:pt x="255249" y="1487702"/>
                </a:lnTo>
                <a:lnTo>
                  <a:pt x="222350" y="1452979"/>
                </a:lnTo>
                <a:lnTo>
                  <a:pt x="191720" y="1416941"/>
                </a:lnTo>
                <a:lnTo>
                  <a:pt x="163359" y="1379681"/>
                </a:lnTo>
                <a:lnTo>
                  <a:pt x="137267" y="1341294"/>
                </a:lnTo>
                <a:lnTo>
                  <a:pt x="113444" y="1301872"/>
                </a:lnTo>
                <a:lnTo>
                  <a:pt x="91889" y="1261511"/>
                </a:lnTo>
                <a:lnTo>
                  <a:pt x="72604" y="1220304"/>
                </a:lnTo>
                <a:lnTo>
                  <a:pt x="55587" y="1178345"/>
                </a:lnTo>
                <a:lnTo>
                  <a:pt x="40839" y="1135728"/>
                </a:lnTo>
                <a:lnTo>
                  <a:pt x="28361" y="1092548"/>
                </a:lnTo>
                <a:lnTo>
                  <a:pt x="18151" y="1048897"/>
                </a:lnTo>
                <a:lnTo>
                  <a:pt x="10209" y="1004871"/>
                </a:lnTo>
                <a:lnTo>
                  <a:pt x="4537" y="960562"/>
                </a:lnTo>
                <a:lnTo>
                  <a:pt x="1134" y="916066"/>
                </a:lnTo>
                <a:lnTo>
                  <a:pt x="0" y="871476"/>
                </a:lnTo>
                <a:lnTo>
                  <a:pt x="1134" y="826885"/>
                </a:lnTo>
                <a:lnTo>
                  <a:pt x="4537" y="782389"/>
                </a:lnTo>
                <a:lnTo>
                  <a:pt x="10209" y="738080"/>
                </a:lnTo>
                <a:lnTo>
                  <a:pt x="18151" y="694054"/>
                </a:lnTo>
                <a:lnTo>
                  <a:pt x="28361" y="650403"/>
                </a:lnTo>
                <a:lnTo>
                  <a:pt x="40839" y="607223"/>
                </a:lnTo>
                <a:lnTo>
                  <a:pt x="55587" y="564606"/>
                </a:lnTo>
                <a:lnTo>
                  <a:pt x="72604" y="522647"/>
                </a:lnTo>
                <a:lnTo>
                  <a:pt x="91889" y="481440"/>
                </a:lnTo>
                <a:lnTo>
                  <a:pt x="113444" y="441079"/>
                </a:lnTo>
                <a:lnTo>
                  <a:pt x="137267" y="401657"/>
                </a:lnTo>
                <a:lnTo>
                  <a:pt x="163359" y="363269"/>
                </a:lnTo>
                <a:lnTo>
                  <a:pt x="191720" y="326009"/>
                </a:lnTo>
                <a:lnTo>
                  <a:pt x="222350" y="289971"/>
                </a:lnTo>
                <a:lnTo>
                  <a:pt x="255249" y="255249"/>
                </a:lnTo>
                <a:lnTo>
                  <a:pt x="289971" y="222350"/>
                </a:lnTo>
                <a:lnTo>
                  <a:pt x="326009" y="191720"/>
                </a:lnTo>
                <a:lnTo>
                  <a:pt x="363269" y="163359"/>
                </a:lnTo>
                <a:lnTo>
                  <a:pt x="401657" y="137267"/>
                </a:lnTo>
                <a:lnTo>
                  <a:pt x="441078" y="113444"/>
                </a:lnTo>
                <a:lnTo>
                  <a:pt x="481440" y="91889"/>
                </a:lnTo>
                <a:lnTo>
                  <a:pt x="522647" y="72604"/>
                </a:lnTo>
                <a:lnTo>
                  <a:pt x="564606" y="55587"/>
                </a:lnTo>
                <a:lnTo>
                  <a:pt x="607222" y="40839"/>
                </a:lnTo>
                <a:lnTo>
                  <a:pt x="650403" y="28361"/>
                </a:lnTo>
                <a:lnTo>
                  <a:pt x="694054" y="18151"/>
                </a:lnTo>
                <a:lnTo>
                  <a:pt x="738080" y="10209"/>
                </a:lnTo>
                <a:lnTo>
                  <a:pt x="782388" y="4537"/>
                </a:lnTo>
                <a:lnTo>
                  <a:pt x="826885" y="1134"/>
                </a:lnTo>
                <a:lnTo>
                  <a:pt x="871475" y="0"/>
                </a:lnTo>
                <a:lnTo>
                  <a:pt x="916065" y="1134"/>
                </a:lnTo>
                <a:lnTo>
                  <a:pt x="960562" y="4537"/>
                </a:lnTo>
                <a:lnTo>
                  <a:pt x="1004870" y="10209"/>
                </a:lnTo>
                <a:lnTo>
                  <a:pt x="1048897" y="18151"/>
                </a:lnTo>
                <a:lnTo>
                  <a:pt x="1092547" y="28361"/>
                </a:lnTo>
                <a:lnTo>
                  <a:pt x="1135728" y="40839"/>
                </a:lnTo>
                <a:lnTo>
                  <a:pt x="1178345" y="55587"/>
                </a:lnTo>
                <a:lnTo>
                  <a:pt x="1220304" y="72604"/>
                </a:lnTo>
                <a:lnTo>
                  <a:pt x="1261511" y="91889"/>
                </a:lnTo>
                <a:lnTo>
                  <a:pt x="1301872" y="113444"/>
                </a:lnTo>
                <a:lnTo>
                  <a:pt x="1341293" y="137267"/>
                </a:lnTo>
                <a:lnTo>
                  <a:pt x="1379681" y="163359"/>
                </a:lnTo>
                <a:lnTo>
                  <a:pt x="1416941" y="191720"/>
                </a:lnTo>
                <a:lnTo>
                  <a:pt x="1452979" y="222350"/>
                </a:lnTo>
                <a:lnTo>
                  <a:pt x="1487702" y="255249"/>
                </a:lnTo>
                <a:close/>
              </a:path>
            </a:pathLst>
          </a:custGeom>
          <a:ln w="1047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088667" y="3476333"/>
            <a:ext cx="1130855" cy="11308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1222559" y="4510722"/>
            <a:ext cx="988694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5" dirty="0">
                <a:solidFill>
                  <a:srgbClr val="AC5949"/>
                </a:solidFill>
                <a:latin typeface="Arial Narrow"/>
                <a:cs typeface="Arial Narrow"/>
              </a:rPr>
              <a:t>PURCHASE</a:t>
            </a:r>
            <a:endParaRPr sz="1650">
              <a:latin typeface="Arial Narrow"/>
              <a:cs typeface="Arial Narro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5877775" y="3418182"/>
            <a:ext cx="1743075" cy="1743075"/>
          </a:xfrm>
          <a:custGeom>
            <a:avLst/>
            <a:gdLst/>
            <a:ahLst/>
            <a:cxnLst/>
            <a:rect l="l" t="t" r="r" b="b"/>
            <a:pathLst>
              <a:path w="1743075" h="1743075">
                <a:moveTo>
                  <a:pt x="871478" y="0"/>
                </a:moveTo>
                <a:lnTo>
                  <a:pt x="826888" y="1134"/>
                </a:lnTo>
                <a:lnTo>
                  <a:pt x="782392" y="4537"/>
                </a:lnTo>
                <a:lnTo>
                  <a:pt x="738083" y="10209"/>
                </a:lnTo>
                <a:lnTo>
                  <a:pt x="694057" y="18151"/>
                </a:lnTo>
                <a:lnTo>
                  <a:pt x="650406" y="28361"/>
                </a:lnTo>
                <a:lnTo>
                  <a:pt x="607226" y="40839"/>
                </a:lnTo>
                <a:lnTo>
                  <a:pt x="564609" y="55587"/>
                </a:lnTo>
                <a:lnTo>
                  <a:pt x="522650" y="72604"/>
                </a:lnTo>
                <a:lnTo>
                  <a:pt x="481443" y="91889"/>
                </a:lnTo>
                <a:lnTo>
                  <a:pt x="441081" y="113444"/>
                </a:lnTo>
                <a:lnTo>
                  <a:pt x="401660" y="137267"/>
                </a:lnTo>
                <a:lnTo>
                  <a:pt x="363272" y="163359"/>
                </a:lnTo>
                <a:lnTo>
                  <a:pt x="326012" y="191720"/>
                </a:lnTo>
                <a:lnTo>
                  <a:pt x="289974" y="222350"/>
                </a:lnTo>
                <a:lnTo>
                  <a:pt x="255251" y="255249"/>
                </a:lnTo>
                <a:lnTo>
                  <a:pt x="222352" y="289972"/>
                </a:lnTo>
                <a:lnTo>
                  <a:pt x="191722" y="326010"/>
                </a:lnTo>
                <a:lnTo>
                  <a:pt x="163360" y="363270"/>
                </a:lnTo>
                <a:lnTo>
                  <a:pt x="137268" y="401657"/>
                </a:lnTo>
                <a:lnTo>
                  <a:pt x="113445" y="441079"/>
                </a:lnTo>
                <a:lnTo>
                  <a:pt x="91890" y="481440"/>
                </a:lnTo>
                <a:lnTo>
                  <a:pt x="72604" y="522647"/>
                </a:lnTo>
                <a:lnTo>
                  <a:pt x="55588" y="564606"/>
                </a:lnTo>
                <a:lnTo>
                  <a:pt x="40840" y="607223"/>
                </a:lnTo>
                <a:lnTo>
                  <a:pt x="28361" y="650403"/>
                </a:lnTo>
                <a:lnTo>
                  <a:pt x="18151" y="694054"/>
                </a:lnTo>
                <a:lnTo>
                  <a:pt x="10210" y="738080"/>
                </a:lnTo>
                <a:lnTo>
                  <a:pt x="4537" y="782389"/>
                </a:lnTo>
                <a:lnTo>
                  <a:pt x="1134" y="826885"/>
                </a:lnTo>
                <a:lnTo>
                  <a:pt x="0" y="871476"/>
                </a:lnTo>
                <a:lnTo>
                  <a:pt x="1134" y="916066"/>
                </a:lnTo>
                <a:lnTo>
                  <a:pt x="4537" y="960562"/>
                </a:lnTo>
                <a:lnTo>
                  <a:pt x="10210" y="1004871"/>
                </a:lnTo>
                <a:lnTo>
                  <a:pt x="18151" y="1048897"/>
                </a:lnTo>
                <a:lnTo>
                  <a:pt x="28361" y="1092548"/>
                </a:lnTo>
                <a:lnTo>
                  <a:pt x="40840" y="1135728"/>
                </a:lnTo>
                <a:lnTo>
                  <a:pt x="55588" y="1178345"/>
                </a:lnTo>
                <a:lnTo>
                  <a:pt x="72604" y="1220304"/>
                </a:lnTo>
                <a:lnTo>
                  <a:pt x="91890" y="1261511"/>
                </a:lnTo>
                <a:lnTo>
                  <a:pt x="113445" y="1301872"/>
                </a:lnTo>
                <a:lnTo>
                  <a:pt x="137268" y="1341294"/>
                </a:lnTo>
                <a:lnTo>
                  <a:pt x="163360" y="1379681"/>
                </a:lnTo>
                <a:lnTo>
                  <a:pt x="191722" y="1416941"/>
                </a:lnTo>
                <a:lnTo>
                  <a:pt x="222352" y="1452979"/>
                </a:lnTo>
                <a:lnTo>
                  <a:pt x="255251" y="1487702"/>
                </a:lnTo>
                <a:lnTo>
                  <a:pt x="289974" y="1520601"/>
                </a:lnTo>
                <a:lnTo>
                  <a:pt x="326012" y="1551231"/>
                </a:lnTo>
                <a:lnTo>
                  <a:pt x="363272" y="1579592"/>
                </a:lnTo>
                <a:lnTo>
                  <a:pt x="401660" y="1605684"/>
                </a:lnTo>
                <a:lnTo>
                  <a:pt x="441081" y="1629507"/>
                </a:lnTo>
                <a:lnTo>
                  <a:pt x="481443" y="1651062"/>
                </a:lnTo>
                <a:lnTo>
                  <a:pt x="522650" y="1670347"/>
                </a:lnTo>
                <a:lnTo>
                  <a:pt x="564609" y="1687364"/>
                </a:lnTo>
                <a:lnTo>
                  <a:pt x="607226" y="1702112"/>
                </a:lnTo>
                <a:lnTo>
                  <a:pt x="650406" y="1714591"/>
                </a:lnTo>
                <a:lnTo>
                  <a:pt x="694057" y="1724801"/>
                </a:lnTo>
                <a:lnTo>
                  <a:pt x="738083" y="1732742"/>
                </a:lnTo>
                <a:lnTo>
                  <a:pt x="782392" y="1738414"/>
                </a:lnTo>
                <a:lnTo>
                  <a:pt x="826888" y="1741817"/>
                </a:lnTo>
                <a:lnTo>
                  <a:pt x="871478" y="1742952"/>
                </a:lnTo>
                <a:lnTo>
                  <a:pt x="916069" y="1741817"/>
                </a:lnTo>
                <a:lnTo>
                  <a:pt x="960565" y="1738414"/>
                </a:lnTo>
                <a:lnTo>
                  <a:pt x="1004873" y="1732742"/>
                </a:lnTo>
                <a:lnTo>
                  <a:pt x="1048900" y="1724801"/>
                </a:lnTo>
                <a:lnTo>
                  <a:pt x="1092550" y="1714591"/>
                </a:lnTo>
                <a:lnTo>
                  <a:pt x="1135731" y="1702112"/>
                </a:lnTo>
                <a:lnTo>
                  <a:pt x="1178348" y="1687364"/>
                </a:lnTo>
                <a:lnTo>
                  <a:pt x="1220307" y="1670347"/>
                </a:lnTo>
                <a:lnTo>
                  <a:pt x="1261514" y="1651062"/>
                </a:lnTo>
                <a:lnTo>
                  <a:pt x="1301875" y="1629507"/>
                </a:lnTo>
                <a:lnTo>
                  <a:pt x="1341297" y="1605684"/>
                </a:lnTo>
                <a:lnTo>
                  <a:pt x="1379684" y="1579592"/>
                </a:lnTo>
                <a:lnTo>
                  <a:pt x="1416944" y="1551231"/>
                </a:lnTo>
                <a:lnTo>
                  <a:pt x="1452983" y="1520601"/>
                </a:lnTo>
                <a:lnTo>
                  <a:pt x="1487706" y="1487702"/>
                </a:lnTo>
                <a:lnTo>
                  <a:pt x="1520605" y="1452979"/>
                </a:lnTo>
                <a:lnTo>
                  <a:pt x="1551235" y="1416941"/>
                </a:lnTo>
                <a:lnTo>
                  <a:pt x="1579596" y="1379681"/>
                </a:lnTo>
                <a:lnTo>
                  <a:pt x="1605688" y="1341294"/>
                </a:lnTo>
                <a:lnTo>
                  <a:pt x="1629512" y="1301872"/>
                </a:lnTo>
                <a:lnTo>
                  <a:pt x="1651066" y="1261511"/>
                </a:lnTo>
                <a:lnTo>
                  <a:pt x="1670352" y="1220304"/>
                </a:lnTo>
                <a:lnTo>
                  <a:pt x="1687369" y="1178345"/>
                </a:lnTo>
                <a:lnTo>
                  <a:pt x="1702117" y="1135728"/>
                </a:lnTo>
                <a:lnTo>
                  <a:pt x="1714596" y="1092548"/>
                </a:lnTo>
                <a:lnTo>
                  <a:pt x="1724806" y="1048897"/>
                </a:lnTo>
                <a:lnTo>
                  <a:pt x="1732747" y="1004871"/>
                </a:lnTo>
                <a:lnTo>
                  <a:pt x="1738419" y="960562"/>
                </a:lnTo>
                <a:lnTo>
                  <a:pt x="1741822" y="916066"/>
                </a:lnTo>
                <a:lnTo>
                  <a:pt x="1742957" y="871476"/>
                </a:lnTo>
                <a:lnTo>
                  <a:pt x="1741822" y="826885"/>
                </a:lnTo>
                <a:lnTo>
                  <a:pt x="1738419" y="782389"/>
                </a:lnTo>
                <a:lnTo>
                  <a:pt x="1732747" y="738080"/>
                </a:lnTo>
                <a:lnTo>
                  <a:pt x="1724806" y="694054"/>
                </a:lnTo>
                <a:lnTo>
                  <a:pt x="1714596" y="650403"/>
                </a:lnTo>
                <a:lnTo>
                  <a:pt x="1702117" y="607223"/>
                </a:lnTo>
                <a:lnTo>
                  <a:pt x="1687369" y="564606"/>
                </a:lnTo>
                <a:lnTo>
                  <a:pt x="1670352" y="522647"/>
                </a:lnTo>
                <a:lnTo>
                  <a:pt x="1651066" y="481440"/>
                </a:lnTo>
                <a:lnTo>
                  <a:pt x="1629512" y="441079"/>
                </a:lnTo>
                <a:lnTo>
                  <a:pt x="1605688" y="401657"/>
                </a:lnTo>
                <a:lnTo>
                  <a:pt x="1579596" y="363270"/>
                </a:lnTo>
                <a:lnTo>
                  <a:pt x="1551235" y="326010"/>
                </a:lnTo>
                <a:lnTo>
                  <a:pt x="1520605" y="289972"/>
                </a:lnTo>
                <a:lnTo>
                  <a:pt x="1487706" y="255249"/>
                </a:lnTo>
                <a:lnTo>
                  <a:pt x="1452983" y="222350"/>
                </a:lnTo>
                <a:lnTo>
                  <a:pt x="1416944" y="191720"/>
                </a:lnTo>
                <a:lnTo>
                  <a:pt x="1379684" y="163359"/>
                </a:lnTo>
                <a:lnTo>
                  <a:pt x="1341297" y="137267"/>
                </a:lnTo>
                <a:lnTo>
                  <a:pt x="1301875" y="113444"/>
                </a:lnTo>
                <a:lnTo>
                  <a:pt x="1261514" y="91889"/>
                </a:lnTo>
                <a:lnTo>
                  <a:pt x="1220307" y="72604"/>
                </a:lnTo>
                <a:lnTo>
                  <a:pt x="1178348" y="55587"/>
                </a:lnTo>
                <a:lnTo>
                  <a:pt x="1135731" y="40839"/>
                </a:lnTo>
                <a:lnTo>
                  <a:pt x="1092550" y="28361"/>
                </a:lnTo>
                <a:lnTo>
                  <a:pt x="1048900" y="18151"/>
                </a:lnTo>
                <a:lnTo>
                  <a:pt x="1004873" y="10209"/>
                </a:lnTo>
                <a:lnTo>
                  <a:pt x="960565" y="4537"/>
                </a:lnTo>
                <a:lnTo>
                  <a:pt x="916069" y="1134"/>
                </a:lnTo>
                <a:lnTo>
                  <a:pt x="8714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877778" y="3418182"/>
            <a:ext cx="1743075" cy="1743075"/>
          </a:xfrm>
          <a:custGeom>
            <a:avLst/>
            <a:gdLst/>
            <a:ahLst/>
            <a:cxnLst/>
            <a:rect l="l" t="t" r="r" b="b"/>
            <a:pathLst>
              <a:path w="1743075" h="1743075">
                <a:moveTo>
                  <a:pt x="1487702" y="255249"/>
                </a:moveTo>
                <a:lnTo>
                  <a:pt x="1520601" y="289971"/>
                </a:lnTo>
                <a:lnTo>
                  <a:pt x="1551230" y="326009"/>
                </a:lnTo>
                <a:lnTo>
                  <a:pt x="1579591" y="363269"/>
                </a:lnTo>
                <a:lnTo>
                  <a:pt x="1605684" y="401657"/>
                </a:lnTo>
                <a:lnTo>
                  <a:pt x="1629507" y="441079"/>
                </a:lnTo>
                <a:lnTo>
                  <a:pt x="1651061" y="481440"/>
                </a:lnTo>
                <a:lnTo>
                  <a:pt x="1670347" y="522647"/>
                </a:lnTo>
                <a:lnTo>
                  <a:pt x="1687363" y="564606"/>
                </a:lnTo>
                <a:lnTo>
                  <a:pt x="1702111" y="607223"/>
                </a:lnTo>
                <a:lnTo>
                  <a:pt x="1714590" y="650403"/>
                </a:lnTo>
                <a:lnTo>
                  <a:pt x="1724800" y="694054"/>
                </a:lnTo>
                <a:lnTo>
                  <a:pt x="1732741" y="738080"/>
                </a:lnTo>
                <a:lnTo>
                  <a:pt x="1738413" y="782389"/>
                </a:lnTo>
                <a:lnTo>
                  <a:pt x="1741816" y="826885"/>
                </a:lnTo>
                <a:lnTo>
                  <a:pt x="1742951" y="871476"/>
                </a:lnTo>
                <a:lnTo>
                  <a:pt x="1741816" y="916066"/>
                </a:lnTo>
                <a:lnTo>
                  <a:pt x="1738413" y="960562"/>
                </a:lnTo>
                <a:lnTo>
                  <a:pt x="1732741" y="1004871"/>
                </a:lnTo>
                <a:lnTo>
                  <a:pt x="1724800" y="1048897"/>
                </a:lnTo>
                <a:lnTo>
                  <a:pt x="1714590" y="1092548"/>
                </a:lnTo>
                <a:lnTo>
                  <a:pt x="1702111" y="1135728"/>
                </a:lnTo>
                <a:lnTo>
                  <a:pt x="1687363" y="1178345"/>
                </a:lnTo>
                <a:lnTo>
                  <a:pt x="1670347" y="1220304"/>
                </a:lnTo>
                <a:lnTo>
                  <a:pt x="1651061" y="1261511"/>
                </a:lnTo>
                <a:lnTo>
                  <a:pt x="1629507" y="1301872"/>
                </a:lnTo>
                <a:lnTo>
                  <a:pt x="1605684" y="1341294"/>
                </a:lnTo>
                <a:lnTo>
                  <a:pt x="1579591" y="1379681"/>
                </a:lnTo>
                <a:lnTo>
                  <a:pt x="1551230" y="1416941"/>
                </a:lnTo>
                <a:lnTo>
                  <a:pt x="1520601" y="1452979"/>
                </a:lnTo>
                <a:lnTo>
                  <a:pt x="1487702" y="1487702"/>
                </a:lnTo>
                <a:lnTo>
                  <a:pt x="1452979" y="1520601"/>
                </a:lnTo>
                <a:lnTo>
                  <a:pt x="1416941" y="1551231"/>
                </a:lnTo>
                <a:lnTo>
                  <a:pt x="1379681" y="1579592"/>
                </a:lnTo>
                <a:lnTo>
                  <a:pt x="1341293" y="1605684"/>
                </a:lnTo>
                <a:lnTo>
                  <a:pt x="1301872" y="1629507"/>
                </a:lnTo>
                <a:lnTo>
                  <a:pt x="1261511" y="1651062"/>
                </a:lnTo>
                <a:lnTo>
                  <a:pt x="1220304" y="1670347"/>
                </a:lnTo>
                <a:lnTo>
                  <a:pt x="1178345" y="1687364"/>
                </a:lnTo>
                <a:lnTo>
                  <a:pt x="1135728" y="1702112"/>
                </a:lnTo>
                <a:lnTo>
                  <a:pt x="1092547" y="1714591"/>
                </a:lnTo>
                <a:lnTo>
                  <a:pt x="1048897" y="1724801"/>
                </a:lnTo>
                <a:lnTo>
                  <a:pt x="1004870" y="1732742"/>
                </a:lnTo>
                <a:lnTo>
                  <a:pt x="960562" y="1738414"/>
                </a:lnTo>
                <a:lnTo>
                  <a:pt x="916065" y="1741817"/>
                </a:lnTo>
                <a:lnTo>
                  <a:pt x="871475" y="1742952"/>
                </a:lnTo>
                <a:lnTo>
                  <a:pt x="826885" y="1741817"/>
                </a:lnTo>
                <a:lnTo>
                  <a:pt x="782388" y="1738414"/>
                </a:lnTo>
                <a:lnTo>
                  <a:pt x="738080" y="1732742"/>
                </a:lnTo>
                <a:lnTo>
                  <a:pt x="694054" y="1724801"/>
                </a:lnTo>
                <a:lnTo>
                  <a:pt x="650403" y="1714591"/>
                </a:lnTo>
                <a:lnTo>
                  <a:pt x="607222" y="1702112"/>
                </a:lnTo>
                <a:lnTo>
                  <a:pt x="564606" y="1687364"/>
                </a:lnTo>
                <a:lnTo>
                  <a:pt x="522647" y="1670347"/>
                </a:lnTo>
                <a:lnTo>
                  <a:pt x="481440" y="1651062"/>
                </a:lnTo>
                <a:lnTo>
                  <a:pt x="441078" y="1629507"/>
                </a:lnTo>
                <a:lnTo>
                  <a:pt x="401657" y="1605684"/>
                </a:lnTo>
                <a:lnTo>
                  <a:pt x="363269" y="1579592"/>
                </a:lnTo>
                <a:lnTo>
                  <a:pt x="326009" y="1551231"/>
                </a:lnTo>
                <a:lnTo>
                  <a:pt x="289971" y="1520601"/>
                </a:lnTo>
                <a:lnTo>
                  <a:pt x="255249" y="1487702"/>
                </a:lnTo>
                <a:lnTo>
                  <a:pt x="222350" y="1452979"/>
                </a:lnTo>
                <a:lnTo>
                  <a:pt x="191720" y="1416941"/>
                </a:lnTo>
                <a:lnTo>
                  <a:pt x="163359" y="1379681"/>
                </a:lnTo>
                <a:lnTo>
                  <a:pt x="137267" y="1341294"/>
                </a:lnTo>
                <a:lnTo>
                  <a:pt x="113444" y="1301872"/>
                </a:lnTo>
                <a:lnTo>
                  <a:pt x="91889" y="1261511"/>
                </a:lnTo>
                <a:lnTo>
                  <a:pt x="72604" y="1220304"/>
                </a:lnTo>
                <a:lnTo>
                  <a:pt x="55587" y="1178345"/>
                </a:lnTo>
                <a:lnTo>
                  <a:pt x="40839" y="1135728"/>
                </a:lnTo>
                <a:lnTo>
                  <a:pt x="28361" y="1092548"/>
                </a:lnTo>
                <a:lnTo>
                  <a:pt x="18151" y="1048897"/>
                </a:lnTo>
                <a:lnTo>
                  <a:pt x="10209" y="1004871"/>
                </a:lnTo>
                <a:lnTo>
                  <a:pt x="4537" y="960562"/>
                </a:lnTo>
                <a:lnTo>
                  <a:pt x="1134" y="916066"/>
                </a:lnTo>
                <a:lnTo>
                  <a:pt x="0" y="871476"/>
                </a:lnTo>
                <a:lnTo>
                  <a:pt x="1134" y="826885"/>
                </a:lnTo>
                <a:lnTo>
                  <a:pt x="4537" y="782389"/>
                </a:lnTo>
                <a:lnTo>
                  <a:pt x="10209" y="738080"/>
                </a:lnTo>
                <a:lnTo>
                  <a:pt x="18151" y="694054"/>
                </a:lnTo>
                <a:lnTo>
                  <a:pt x="28361" y="650403"/>
                </a:lnTo>
                <a:lnTo>
                  <a:pt x="40839" y="607223"/>
                </a:lnTo>
                <a:lnTo>
                  <a:pt x="55587" y="564606"/>
                </a:lnTo>
                <a:lnTo>
                  <a:pt x="72604" y="522647"/>
                </a:lnTo>
                <a:lnTo>
                  <a:pt x="91889" y="481440"/>
                </a:lnTo>
                <a:lnTo>
                  <a:pt x="113444" y="441079"/>
                </a:lnTo>
                <a:lnTo>
                  <a:pt x="137267" y="401657"/>
                </a:lnTo>
                <a:lnTo>
                  <a:pt x="163359" y="363269"/>
                </a:lnTo>
                <a:lnTo>
                  <a:pt x="191720" y="326009"/>
                </a:lnTo>
                <a:lnTo>
                  <a:pt x="222350" y="289971"/>
                </a:lnTo>
                <a:lnTo>
                  <a:pt x="255249" y="255249"/>
                </a:lnTo>
                <a:lnTo>
                  <a:pt x="289971" y="222350"/>
                </a:lnTo>
                <a:lnTo>
                  <a:pt x="326009" y="191720"/>
                </a:lnTo>
                <a:lnTo>
                  <a:pt x="363269" y="163359"/>
                </a:lnTo>
                <a:lnTo>
                  <a:pt x="401657" y="137267"/>
                </a:lnTo>
                <a:lnTo>
                  <a:pt x="441078" y="113444"/>
                </a:lnTo>
                <a:lnTo>
                  <a:pt x="481440" y="91889"/>
                </a:lnTo>
                <a:lnTo>
                  <a:pt x="522647" y="72604"/>
                </a:lnTo>
                <a:lnTo>
                  <a:pt x="564606" y="55587"/>
                </a:lnTo>
                <a:lnTo>
                  <a:pt x="607222" y="40839"/>
                </a:lnTo>
                <a:lnTo>
                  <a:pt x="650403" y="28361"/>
                </a:lnTo>
                <a:lnTo>
                  <a:pt x="694054" y="18151"/>
                </a:lnTo>
                <a:lnTo>
                  <a:pt x="738080" y="10209"/>
                </a:lnTo>
                <a:lnTo>
                  <a:pt x="782388" y="4537"/>
                </a:lnTo>
                <a:lnTo>
                  <a:pt x="826885" y="1134"/>
                </a:lnTo>
                <a:lnTo>
                  <a:pt x="871475" y="0"/>
                </a:lnTo>
                <a:lnTo>
                  <a:pt x="916065" y="1134"/>
                </a:lnTo>
                <a:lnTo>
                  <a:pt x="960562" y="4537"/>
                </a:lnTo>
                <a:lnTo>
                  <a:pt x="1004870" y="10209"/>
                </a:lnTo>
                <a:lnTo>
                  <a:pt x="1048897" y="18151"/>
                </a:lnTo>
                <a:lnTo>
                  <a:pt x="1092547" y="28361"/>
                </a:lnTo>
                <a:lnTo>
                  <a:pt x="1135728" y="40839"/>
                </a:lnTo>
                <a:lnTo>
                  <a:pt x="1178345" y="55587"/>
                </a:lnTo>
                <a:lnTo>
                  <a:pt x="1220304" y="72604"/>
                </a:lnTo>
                <a:lnTo>
                  <a:pt x="1261511" y="91889"/>
                </a:lnTo>
                <a:lnTo>
                  <a:pt x="1301872" y="113444"/>
                </a:lnTo>
                <a:lnTo>
                  <a:pt x="1341293" y="137267"/>
                </a:lnTo>
                <a:lnTo>
                  <a:pt x="1379681" y="163359"/>
                </a:lnTo>
                <a:lnTo>
                  <a:pt x="1416941" y="191720"/>
                </a:lnTo>
                <a:lnTo>
                  <a:pt x="1452979" y="222350"/>
                </a:lnTo>
                <a:lnTo>
                  <a:pt x="1487702" y="255249"/>
                </a:lnTo>
                <a:close/>
              </a:path>
            </a:pathLst>
          </a:custGeom>
          <a:ln w="10470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5986813" y="4416484"/>
            <a:ext cx="150431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5" dirty="0">
                <a:solidFill>
                  <a:srgbClr val="BF6364"/>
                </a:solidFill>
                <a:latin typeface="Arial Narrow"/>
                <a:cs typeface="Arial Narrow"/>
              </a:rPr>
              <a:t>POST</a:t>
            </a:r>
            <a:r>
              <a:rPr sz="1650" b="1" spc="-55" dirty="0">
                <a:solidFill>
                  <a:srgbClr val="BF6364"/>
                </a:solidFill>
                <a:latin typeface="Arial Narrow"/>
                <a:cs typeface="Arial Narrow"/>
              </a:rPr>
              <a:t> </a:t>
            </a:r>
            <a:r>
              <a:rPr sz="1650" b="1" spc="-5" dirty="0">
                <a:solidFill>
                  <a:srgbClr val="BF6364"/>
                </a:solidFill>
                <a:latin typeface="Arial Narrow"/>
                <a:cs typeface="Arial Narrow"/>
              </a:rPr>
              <a:t>PURCHASE</a:t>
            </a:r>
            <a:endParaRPr sz="1650">
              <a:latin typeface="Arial Narrow"/>
              <a:cs typeface="Arial Narrow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313639" y="3549630"/>
            <a:ext cx="869083" cy="8690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711681" y="9144082"/>
            <a:ext cx="13192125" cy="1047115"/>
          </a:xfrm>
          <a:prstGeom prst="rect">
            <a:avLst/>
          </a:prstGeom>
          <a:solidFill>
            <a:srgbClr val="C21B17"/>
          </a:solidFill>
        </p:spPr>
        <p:txBody>
          <a:bodyPr vert="horz" wrap="square" lIns="0" tIns="237490" rIns="0" bIns="0" rtlCol="0">
            <a:spAutoFit/>
          </a:bodyPr>
          <a:lstStyle/>
          <a:p>
            <a:pPr marL="466090">
              <a:lnSpc>
                <a:spcPct val="100000"/>
              </a:lnSpc>
              <a:spcBef>
                <a:spcPts val="1870"/>
              </a:spcBef>
            </a:pPr>
            <a:r>
              <a:rPr sz="3050" b="1" spc="0" dirty="0">
                <a:solidFill>
                  <a:srgbClr val="FFFFFF"/>
                </a:solidFill>
                <a:latin typeface="HelveticaNeueLT Std"/>
                <a:cs typeface="HelveticaNeueLT Std"/>
              </a:rPr>
              <a:t>On </a:t>
            </a:r>
            <a:r>
              <a:rPr sz="3050" b="1" dirty="0">
                <a:solidFill>
                  <a:srgbClr val="FFFFFF"/>
                </a:solidFill>
                <a:latin typeface="HelveticaNeueLT Std"/>
                <a:cs typeface="HelveticaNeueLT Std"/>
              </a:rPr>
              <a:t>average 4 out of 5 touchpoints in </a:t>
            </a:r>
            <a:r>
              <a:rPr sz="3050" b="1" spc="0" dirty="0">
                <a:solidFill>
                  <a:srgbClr val="FFFFFF"/>
                </a:solidFill>
                <a:latin typeface="HelveticaNeueLT Std"/>
                <a:cs typeface="HelveticaNeueLT Std"/>
              </a:rPr>
              <a:t>customer </a:t>
            </a:r>
            <a:r>
              <a:rPr sz="3050" b="1" spc="5" dirty="0">
                <a:solidFill>
                  <a:srgbClr val="FFFFFF"/>
                </a:solidFill>
                <a:latin typeface="HelveticaNeueLT Std"/>
                <a:cs typeface="HelveticaNeueLT Std"/>
              </a:rPr>
              <a:t>journeys </a:t>
            </a:r>
            <a:r>
              <a:rPr sz="3050" b="1" spc="-20" dirty="0">
                <a:solidFill>
                  <a:srgbClr val="FFFFFF"/>
                </a:solidFill>
                <a:latin typeface="HelveticaNeueLT Std"/>
                <a:cs typeface="HelveticaNeueLT Std"/>
              </a:rPr>
              <a:t>are</a:t>
            </a:r>
            <a:r>
              <a:rPr sz="3050" b="1" spc="50" dirty="0">
                <a:solidFill>
                  <a:srgbClr val="FFFFFF"/>
                </a:solidFill>
                <a:latin typeface="HelveticaNeueLT Std"/>
                <a:cs typeface="HelveticaNeueLT Std"/>
              </a:rPr>
              <a:t> </a:t>
            </a:r>
            <a:r>
              <a:rPr sz="3050" b="1" dirty="0">
                <a:solidFill>
                  <a:srgbClr val="FFFFFF"/>
                </a:solidFill>
                <a:latin typeface="HelveticaNeueLT Std"/>
                <a:cs typeface="HelveticaNeueLT Std"/>
              </a:rPr>
              <a:t>digital</a:t>
            </a:r>
            <a:endParaRPr sz="3050">
              <a:latin typeface="HelveticaNeueLT Std"/>
              <a:cs typeface="HelveticaNeueLT Std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432350" cy="1933724"/>
          </a:xfrm>
          <a:prstGeom prst="rect">
            <a:avLst/>
          </a:prstGeom>
        </p:spPr>
      </p:pic>
      <p:sp>
        <p:nvSpPr>
          <p:cNvPr id="30" name="object 34"/>
          <p:cNvSpPr txBox="1"/>
          <p:nvPr/>
        </p:nvSpPr>
        <p:spPr>
          <a:xfrm>
            <a:off x="19456968" y="281144"/>
            <a:ext cx="18859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300" dirty="0" smtClean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sz="2300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8677" y="10573365"/>
            <a:ext cx="16573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10" dirty="0">
                <a:solidFill>
                  <a:srgbClr val="C8102E"/>
                </a:solidFill>
                <a:latin typeface="Arial"/>
                <a:cs typeface="Arial"/>
              </a:rPr>
              <a:t>4</a:t>
            </a:r>
            <a:endParaRPr sz="195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3015" y="651173"/>
            <a:ext cx="9463405" cy="2020570"/>
          </a:xfrm>
          <a:prstGeom prst="rect">
            <a:avLst/>
          </a:prstGeom>
          <a:solidFill>
            <a:srgbClr val="C8102E">
              <a:alpha val="84999"/>
            </a:srgbClr>
          </a:solidFill>
        </p:spPr>
        <p:txBody>
          <a:bodyPr vert="horz" wrap="square" lIns="0" tIns="190500" rIns="0" bIns="0" rtlCol="0">
            <a:spAutoFit/>
          </a:bodyPr>
          <a:lstStyle/>
          <a:p>
            <a:pPr marL="345440" marR="886460">
              <a:lnSpc>
                <a:spcPts val="6350"/>
              </a:lnSpc>
              <a:spcBef>
                <a:spcPts val="1500"/>
              </a:spcBef>
              <a:tabLst>
                <a:tab pos="7905750" algn="l"/>
              </a:tabLst>
            </a:pPr>
            <a:r>
              <a:rPr sz="5500" b="1" spc="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500" b="1" spc="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5500" b="1" spc="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500" b="1" spc="0" dirty="0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sz="5500" b="1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5500" b="1" spc="0" dirty="0">
                <a:solidFill>
                  <a:srgbClr val="FFFFFF"/>
                </a:solidFill>
                <a:latin typeface="Arial"/>
                <a:cs typeface="Arial"/>
              </a:rPr>
              <a:t> n</a:t>
            </a:r>
            <a:r>
              <a:rPr sz="5500" b="1" spc="5" dirty="0">
                <a:solidFill>
                  <a:srgbClr val="FFFFFF"/>
                </a:solidFill>
                <a:latin typeface="Arial"/>
                <a:cs typeface="Arial"/>
              </a:rPr>
              <a:t>eed</a:t>
            </a:r>
            <a:r>
              <a:rPr sz="5500" b="1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500" b="1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5500" b="1" spc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0" b="1" spc="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500" b="1" spc="0" dirty="0">
                <a:solidFill>
                  <a:srgbClr val="FFFFFF"/>
                </a:solidFill>
                <a:latin typeface="Arial"/>
                <a:cs typeface="Arial"/>
              </a:rPr>
              <a:t>dopt</a:t>
            </a:r>
            <a:r>
              <a:rPr sz="5500" b="1" dirty="0">
                <a:solidFill>
                  <a:srgbClr val="FFFFFF"/>
                </a:solidFill>
                <a:latin typeface="Arial"/>
                <a:cs typeface="Arial"/>
              </a:rPr>
              <a:t>	to  </a:t>
            </a:r>
            <a:r>
              <a:rPr sz="5500" b="1" spc="0" dirty="0">
                <a:solidFill>
                  <a:srgbClr val="FFFFFF"/>
                </a:solidFill>
                <a:latin typeface="Arial"/>
                <a:cs typeface="Arial"/>
              </a:rPr>
              <a:t>digital</a:t>
            </a:r>
            <a:r>
              <a:rPr sz="55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500" b="1" spc="0" dirty="0">
                <a:solidFill>
                  <a:srgbClr val="FFFFFF"/>
                </a:solidFill>
                <a:latin typeface="Arial"/>
                <a:cs typeface="Arial"/>
              </a:rPr>
              <a:t>(r)evolution</a:t>
            </a:r>
            <a:endParaRPr sz="550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432350" cy="1933724"/>
          </a:xfrm>
          <a:prstGeom prst="rect">
            <a:avLst/>
          </a:prstGeom>
        </p:spPr>
      </p:pic>
      <p:sp>
        <p:nvSpPr>
          <p:cNvPr id="5" name="object 34"/>
          <p:cNvSpPr txBox="1"/>
          <p:nvPr/>
        </p:nvSpPr>
        <p:spPr>
          <a:xfrm>
            <a:off x="19456968" y="281144"/>
            <a:ext cx="188595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300" dirty="0">
                <a:solidFill>
                  <a:srgbClr val="BD2027"/>
                </a:solidFill>
                <a:latin typeface="Arial"/>
                <a:cs typeface="Arial"/>
              </a:rPr>
              <a:t>4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7907" y="343310"/>
            <a:ext cx="17108805" cy="591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700" b="1" spc="-10" dirty="0">
                <a:latin typeface="Arial"/>
                <a:cs typeface="Arial"/>
              </a:rPr>
              <a:t>Generali </a:t>
            </a:r>
            <a:r>
              <a:rPr sz="3700" b="1" dirty="0">
                <a:latin typeface="Arial"/>
                <a:cs typeface="Arial"/>
              </a:rPr>
              <a:t>Digital </a:t>
            </a:r>
            <a:r>
              <a:rPr sz="3700" b="1" spc="-10" dirty="0">
                <a:latin typeface="Arial"/>
                <a:cs typeface="Arial"/>
              </a:rPr>
              <a:t>Agent </a:t>
            </a:r>
            <a:r>
              <a:rPr sz="3700" spc="-135" dirty="0"/>
              <a:t>enable </a:t>
            </a:r>
            <a:r>
              <a:rPr sz="3700" spc="-145" dirty="0"/>
              <a:t>OmniChannel </a:t>
            </a:r>
            <a:r>
              <a:rPr sz="3700" spc="-135" dirty="0"/>
              <a:t>Agent </a:t>
            </a:r>
            <a:r>
              <a:rPr sz="3700" spc="-140" dirty="0"/>
              <a:t>serve </a:t>
            </a:r>
            <a:r>
              <a:rPr sz="3700" spc="-110" dirty="0"/>
              <a:t>todays </a:t>
            </a:r>
            <a:r>
              <a:rPr sz="3700" spc="-145" dirty="0"/>
              <a:t>OmniChannel </a:t>
            </a:r>
            <a:r>
              <a:rPr sz="3700" spc="-130" dirty="0"/>
              <a:t> </a:t>
            </a:r>
            <a:r>
              <a:rPr sz="3700" spc="-135" dirty="0"/>
              <a:t>Client</a:t>
            </a:r>
            <a:endParaRPr sz="3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246404"/>
            <a:ext cx="20104100" cy="3989070"/>
          </a:xfrm>
          <a:custGeom>
            <a:avLst/>
            <a:gdLst/>
            <a:ahLst/>
            <a:cxnLst/>
            <a:rect l="l" t="t" r="r" b="b"/>
            <a:pathLst>
              <a:path w="20104100" h="3989070">
                <a:moveTo>
                  <a:pt x="0" y="3361669"/>
                </a:moveTo>
                <a:lnTo>
                  <a:pt x="51416" y="3377032"/>
                </a:lnTo>
                <a:lnTo>
                  <a:pt x="92488" y="3388683"/>
                </a:lnTo>
                <a:lnTo>
                  <a:pt x="133898" y="3399710"/>
                </a:lnTo>
                <a:lnTo>
                  <a:pt x="175730" y="3409954"/>
                </a:lnTo>
                <a:lnTo>
                  <a:pt x="218070" y="3419260"/>
                </a:lnTo>
                <a:lnTo>
                  <a:pt x="261001" y="3427471"/>
                </a:lnTo>
                <a:lnTo>
                  <a:pt x="304609" y="3434431"/>
                </a:lnTo>
                <a:lnTo>
                  <a:pt x="348977" y="3439983"/>
                </a:lnTo>
                <a:lnTo>
                  <a:pt x="394190" y="3443971"/>
                </a:lnTo>
                <a:lnTo>
                  <a:pt x="440334" y="3446239"/>
                </a:lnTo>
                <a:lnTo>
                  <a:pt x="487491" y="3446630"/>
                </a:lnTo>
                <a:lnTo>
                  <a:pt x="535747" y="3444988"/>
                </a:lnTo>
                <a:lnTo>
                  <a:pt x="585187" y="3441156"/>
                </a:lnTo>
                <a:lnTo>
                  <a:pt x="635894" y="3434979"/>
                </a:lnTo>
                <a:lnTo>
                  <a:pt x="687954" y="3426298"/>
                </a:lnTo>
                <a:lnTo>
                  <a:pt x="741451" y="3414959"/>
                </a:lnTo>
                <a:lnTo>
                  <a:pt x="796469" y="3400805"/>
                </a:lnTo>
                <a:lnTo>
                  <a:pt x="853093" y="3383679"/>
                </a:lnTo>
                <a:lnTo>
                  <a:pt x="911407" y="3363425"/>
                </a:lnTo>
                <a:lnTo>
                  <a:pt x="971497" y="3339887"/>
                </a:lnTo>
                <a:lnTo>
                  <a:pt x="1026770" y="3312521"/>
                </a:lnTo>
                <a:lnTo>
                  <a:pt x="1080950" y="3277252"/>
                </a:lnTo>
                <a:lnTo>
                  <a:pt x="1134342" y="3234934"/>
                </a:lnTo>
                <a:lnTo>
                  <a:pt x="1187251" y="3186420"/>
                </a:lnTo>
                <a:lnTo>
                  <a:pt x="1239982" y="3132565"/>
                </a:lnTo>
                <a:lnTo>
                  <a:pt x="1266375" y="3103901"/>
                </a:lnTo>
                <a:lnTo>
                  <a:pt x="1292839" y="3074221"/>
                </a:lnTo>
                <a:lnTo>
                  <a:pt x="1319411" y="3043633"/>
                </a:lnTo>
                <a:lnTo>
                  <a:pt x="1346128" y="3012242"/>
                </a:lnTo>
                <a:lnTo>
                  <a:pt x="1373030" y="2980157"/>
                </a:lnTo>
                <a:lnTo>
                  <a:pt x="1400154" y="2947483"/>
                </a:lnTo>
                <a:lnTo>
                  <a:pt x="1427538" y="2914327"/>
                </a:lnTo>
                <a:lnTo>
                  <a:pt x="1455221" y="2880795"/>
                </a:lnTo>
                <a:lnTo>
                  <a:pt x="1483241" y="2846996"/>
                </a:lnTo>
                <a:lnTo>
                  <a:pt x="1511636" y="2813034"/>
                </a:lnTo>
                <a:lnTo>
                  <a:pt x="1540443" y="2779018"/>
                </a:lnTo>
                <a:lnTo>
                  <a:pt x="1569701" y="2745053"/>
                </a:lnTo>
                <a:lnTo>
                  <a:pt x="1599449" y="2711246"/>
                </a:lnTo>
                <a:lnTo>
                  <a:pt x="1629724" y="2677705"/>
                </a:lnTo>
                <a:lnTo>
                  <a:pt x="1660564" y="2644535"/>
                </a:lnTo>
                <a:lnTo>
                  <a:pt x="1692007" y="2611844"/>
                </a:lnTo>
                <a:lnTo>
                  <a:pt x="1724093" y="2579737"/>
                </a:lnTo>
                <a:lnTo>
                  <a:pt x="1756858" y="2548323"/>
                </a:lnTo>
                <a:lnTo>
                  <a:pt x="1790340" y="2517707"/>
                </a:lnTo>
                <a:lnTo>
                  <a:pt x="1824579" y="2487997"/>
                </a:lnTo>
                <a:lnTo>
                  <a:pt x="1859612" y="2459298"/>
                </a:lnTo>
                <a:lnTo>
                  <a:pt x="1895477" y="2431718"/>
                </a:lnTo>
                <a:lnTo>
                  <a:pt x="1932213" y="2405363"/>
                </a:lnTo>
                <a:lnTo>
                  <a:pt x="1969857" y="2380341"/>
                </a:lnTo>
                <a:lnTo>
                  <a:pt x="2008447" y="2356757"/>
                </a:lnTo>
                <a:lnTo>
                  <a:pt x="2048023" y="2334718"/>
                </a:lnTo>
                <a:lnTo>
                  <a:pt x="2088621" y="2314332"/>
                </a:lnTo>
                <a:lnTo>
                  <a:pt x="2130280" y="2295705"/>
                </a:lnTo>
                <a:lnTo>
                  <a:pt x="2173038" y="2278943"/>
                </a:lnTo>
                <a:lnTo>
                  <a:pt x="2216933" y="2264153"/>
                </a:lnTo>
                <a:lnTo>
                  <a:pt x="2262004" y="2251443"/>
                </a:lnTo>
                <a:lnTo>
                  <a:pt x="2308288" y="2240918"/>
                </a:lnTo>
                <a:lnTo>
                  <a:pt x="2355823" y="2232685"/>
                </a:lnTo>
                <a:lnTo>
                  <a:pt x="2404649" y="2226851"/>
                </a:lnTo>
                <a:lnTo>
                  <a:pt x="2454802" y="2223524"/>
                </a:lnTo>
                <a:lnTo>
                  <a:pt x="2506321" y="2222808"/>
                </a:lnTo>
                <a:lnTo>
                  <a:pt x="2559244" y="2224812"/>
                </a:lnTo>
                <a:lnTo>
                  <a:pt x="2613609" y="2229642"/>
                </a:lnTo>
                <a:lnTo>
                  <a:pt x="2667560" y="2238108"/>
                </a:lnTo>
                <a:lnTo>
                  <a:pt x="2721500" y="2251061"/>
                </a:lnTo>
                <a:lnTo>
                  <a:pt x="2775485" y="2268285"/>
                </a:lnTo>
                <a:lnTo>
                  <a:pt x="2829569" y="2289565"/>
                </a:lnTo>
                <a:lnTo>
                  <a:pt x="2883809" y="2314685"/>
                </a:lnTo>
                <a:lnTo>
                  <a:pt x="2938258" y="2343428"/>
                </a:lnTo>
                <a:lnTo>
                  <a:pt x="2992973" y="2375578"/>
                </a:lnTo>
                <a:lnTo>
                  <a:pt x="3048008" y="2410921"/>
                </a:lnTo>
                <a:lnTo>
                  <a:pt x="3103418" y="2449238"/>
                </a:lnTo>
                <a:lnTo>
                  <a:pt x="3159259" y="2490316"/>
                </a:lnTo>
                <a:lnTo>
                  <a:pt x="3215586" y="2533937"/>
                </a:lnTo>
                <a:lnTo>
                  <a:pt x="3272455" y="2579885"/>
                </a:lnTo>
                <a:lnTo>
                  <a:pt x="3329919" y="2627946"/>
                </a:lnTo>
                <a:lnTo>
                  <a:pt x="3358892" y="2652700"/>
                </a:lnTo>
                <a:lnTo>
                  <a:pt x="3388034" y="2677902"/>
                </a:lnTo>
                <a:lnTo>
                  <a:pt x="3417354" y="2703523"/>
                </a:lnTo>
                <a:lnTo>
                  <a:pt x="3446856" y="2729537"/>
                </a:lnTo>
                <a:lnTo>
                  <a:pt x="3476550" y="2755918"/>
                </a:lnTo>
                <a:lnTo>
                  <a:pt x="3506440" y="2782637"/>
                </a:lnTo>
                <a:lnTo>
                  <a:pt x="3536535" y="2809668"/>
                </a:lnTo>
                <a:lnTo>
                  <a:pt x="3566841" y="2836985"/>
                </a:lnTo>
                <a:lnTo>
                  <a:pt x="3597364" y="2864559"/>
                </a:lnTo>
                <a:lnTo>
                  <a:pt x="3628113" y="2892364"/>
                </a:lnTo>
                <a:lnTo>
                  <a:pt x="3659093" y="2920373"/>
                </a:lnTo>
                <a:lnTo>
                  <a:pt x="3690312" y="2948559"/>
                </a:lnTo>
                <a:lnTo>
                  <a:pt x="3721777" y="2976895"/>
                </a:lnTo>
                <a:lnTo>
                  <a:pt x="3753494" y="3005354"/>
                </a:lnTo>
                <a:lnTo>
                  <a:pt x="3785471" y="3033909"/>
                </a:lnTo>
                <a:lnTo>
                  <a:pt x="3817714" y="3062534"/>
                </a:lnTo>
                <a:lnTo>
                  <a:pt x="3850229" y="3091200"/>
                </a:lnTo>
                <a:lnTo>
                  <a:pt x="3883025" y="3119881"/>
                </a:lnTo>
                <a:lnTo>
                  <a:pt x="3916108" y="3148550"/>
                </a:lnTo>
                <a:lnTo>
                  <a:pt x="3949485" y="3177180"/>
                </a:lnTo>
                <a:lnTo>
                  <a:pt x="3983163" y="3205744"/>
                </a:lnTo>
                <a:lnTo>
                  <a:pt x="4017148" y="3234215"/>
                </a:lnTo>
                <a:lnTo>
                  <a:pt x="4051447" y="3262566"/>
                </a:lnTo>
                <a:lnTo>
                  <a:pt x="4086068" y="3290770"/>
                </a:lnTo>
                <a:lnTo>
                  <a:pt x="4121018" y="3318800"/>
                </a:lnTo>
                <a:lnTo>
                  <a:pt x="4156302" y="3346629"/>
                </a:lnTo>
                <a:lnTo>
                  <a:pt x="4191929" y="3374231"/>
                </a:lnTo>
                <a:lnTo>
                  <a:pt x="4227904" y="3401577"/>
                </a:lnTo>
                <a:lnTo>
                  <a:pt x="4264236" y="3428641"/>
                </a:lnTo>
                <a:lnTo>
                  <a:pt x="4300930" y="3455396"/>
                </a:lnTo>
                <a:lnTo>
                  <a:pt x="4337994" y="3481816"/>
                </a:lnTo>
                <a:lnTo>
                  <a:pt x="4375435" y="3507872"/>
                </a:lnTo>
                <a:lnTo>
                  <a:pt x="4413259" y="3533539"/>
                </a:lnTo>
                <a:lnTo>
                  <a:pt x="4451473" y="3558788"/>
                </a:lnTo>
                <a:lnTo>
                  <a:pt x="4490085" y="3583594"/>
                </a:lnTo>
                <a:lnTo>
                  <a:pt x="4529100" y="3607928"/>
                </a:lnTo>
                <a:lnTo>
                  <a:pt x="4568527" y="3631765"/>
                </a:lnTo>
                <a:lnTo>
                  <a:pt x="4608372" y="3655077"/>
                </a:lnTo>
                <a:lnTo>
                  <a:pt x="4648642" y="3677837"/>
                </a:lnTo>
                <a:lnTo>
                  <a:pt x="4689343" y="3700017"/>
                </a:lnTo>
                <a:lnTo>
                  <a:pt x="4730483" y="3721592"/>
                </a:lnTo>
                <a:lnTo>
                  <a:pt x="4772068" y="3742535"/>
                </a:lnTo>
                <a:lnTo>
                  <a:pt x="4814106" y="3762817"/>
                </a:lnTo>
                <a:lnTo>
                  <a:pt x="4856604" y="3782412"/>
                </a:lnTo>
                <a:lnTo>
                  <a:pt x="4899567" y="3801293"/>
                </a:lnTo>
                <a:lnTo>
                  <a:pt x="4943004" y="3819434"/>
                </a:lnTo>
                <a:lnTo>
                  <a:pt x="4986920" y="3836806"/>
                </a:lnTo>
                <a:lnTo>
                  <a:pt x="5031323" y="3853384"/>
                </a:lnTo>
                <a:lnTo>
                  <a:pt x="5076221" y="3869140"/>
                </a:lnTo>
                <a:lnTo>
                  <a:pt x="5121619" y="3884047"/>
                </a:lnTo>
                <a:lnTo>
                  <a:pt x="5167524" y="3898078"/>
                </a:lnTo>
                <a:lnTo>
                  <a:pt x="5213944" y="3911206"/>
                </a:lnTo>
                <a:lnTo>
                  <a:pt x="5260885" y="3923404"/>
                </a:lnTo>
                <a:lnTo>
                  <a:pt x="5308355" y="3934646"/>
                </a:lnTo>
                <a:lnTo>
                  <a:pt x="5356360" y="3944903"/>
                </a:lnTo>
                <a:lnTo>
                  <a:pt x="5404906" y="3954150"/>
                </a:lnTo>
                <a:lnTo>
                  <a:pt x="5454002" y="3962359"/>
                </a:lnTo>
                <a:lnTo>
                  <a:pt x="5503654" y="3969503"/>
                </a:lnTo>
                <a:lnTo>
                  <a:pt x="5553868" y="3975555"/>
                </a:lnTo>
                <a:lnTo>
                  <a:pt x="5604652" y="3980488"/>
                </a:lnTo>
                <a:lnTo>
                  <a:pt x="5656012" y="3984276"/>
                </a:lnTo>
                <a:lnTo>
                  <a:pt x="5707956" y="3986890"/>
                </a:lnTo>
                <a:lnTo>
                  <a:pt x="5760491" y="3988305"/>
                </a:lnTo>
                <a:lnTo>
                  <a:pt x="5813622" y="3988493"/>
                </a:lnTo>
                <a:lnTo>
                  <a:pt x="5867357" y="3987427"/>
                </a:lnTo>
                <a:lnTo>
                  <a:pt x="5921704" y="3985080"/>
                </a:lnTo>
                <a:lnTo>
                  <a:pt x="5976668" y="3981426"/>
                </a:lnTo>
                <a:lnTo>
                  <a:pt x="6032258" y="3976436"/>
                </a:lnTo>
                <a:lnTo>
                  <a:pt x="6088479" y="3970085"/>
                </a:lnTo>
                <a:lnTo>
                  <a:pt x="6145338" y="3962345"/>
                </a:lnTo>
                <a:lnTo>
                  <a:pt x="6202843" y="3953189"/>
                </a:lnTo>
                <a:lnTo>
                  <a:pt x="6261000" y="3942591"/>
                </a:lnTo>
                <a:lnTo>
                  <a:pt x="6324943" y="3929227"/>
                </a:lnTo>
                <a:lnTo>
                  <a:pt x="6390090" y="3913707"/>
                </a:lnTo>
                <a:lnTo>
                  <a:pt x="6456417" y="3896079"/>
                </a:lnTo>
                <a:lnTo>
                  <a:pt x="6523901" y="3876395"/>
                </a:lnTo>
                <a:lnTo>
                  <a:pt x="6592518" y="3854704"/>
                </a:lnTo>
                <a:lnTo>
                  <a:pt x="6662243" y="3831058"/>
                </a:lnTo>
                <a:lnTo>
                  <a:pt x="6733053" y="3805506"/>
                </a:lnTo>
                <a:lnTo>
                  <a:pt x="6768858" y="3792031"/>
                </a:lnTo>
                <a:lnTo>
                  <a:pt x="6804925" y="3778098"/>
                </a:lnTo>
                <a:lnTo>
                  <a:pt x="6841251" y="3763714"/>
                </a:lnTo>
                <a:lnTo>
                  <a:pt x="6877834" y="3748885"/>
                </a:lnTo>
                <a:lnTo>
                  <a:pt x="6914670" y="3733618"/>
                </a:lnTo>
                <a:lnTo>
                  <a:pt x="6951756" y="3717918"/>
                </a:lnTo>
                <a:lnTo>
                  <a:pt x="6989090" y="3701792"/>
                </a:lnTo>
                <a:lnTo>
                  <a:pt x="7026668" y="3685246"/>
                </a:lnTo>
                <a:lnTo>
                  <a:pt x="7064488" y="3668287"/>
                </a:lnTo>
                <a:lnTo>
                  <a:pt x="7102546" y="3650921"/>
                </a:lnTo>
                <a:lnTo>
                  <a:pt x="7140840" y="3633153"/>
                </a:lnTo>
                <a:lnTo>
                  <a:pt x="7179366" y="3614991"/>
                </a:lnTo>
                <a:lnTo>
                  <a:pt x="7218122" y="3596441"/>
                </a:lnTo>
                <a:lnTo>
                  <a:pt x="7257104" y="3577509"/>
                </a:lnTo>
                <a:lnTo>
                  <a:pt x="7296310" y="3558200"/>
                </a:lnTo>
                <a:lnTo>
                  <a:pt x="7335736" y="3538523"/>
                </a:lnTo>
                <a:lnTo>
                  <a:pt x="7375380" y="3518482"/>
                </a:lnTo>
                <a:lnTo>
                  <a:pt x="7415239" y="3498084"/>
                </a:lnTo>
                <a:lnTo>
                  <a:pt x="7455310" y="3477336"/>
                </a:lnTo>
                <a:lnTo>
                  <a:pt x="7495589" y="3456243"/>
                </a:lnTo>
                <a:lnTo>
                  <a:pt x="7536073" y="3434813"/>
                </a:lnTo>
                <a:lnTo>
                  <a:pt x="7576761" y="3413050"/>
                </a:lnTo>
                <a:lnTo>
                  <a:pt x="7617648" y="3390963"/>
                </a:lnTo>
                <a:lnTo>
                  <a:pt x="7658732" y="3368556"/>
                </a:lnTo>
                <a:lnTo>
                  <a:pt x="7700010" y="3345836"/>
                </a:lnTo>
                <a:lnTo>
                  <a:pt x="7741479" y="3322809"/>
                </a:lnTo>
                <a:lnTo>
                  <a:pt x="7783135" y="3299483"/>
                </a:lnTo>
                <a:lnTo>
                  <a:pt x="7824976" y="3275862"/>
                </a:lnTo>
                <a:lnTo>
                  <a:pt x="7866999" y="3251954"/>
                </a:lnTo>
                <a:lnTo>
                  <a:pt x="7909201" y="3227764"/>
                </a:lnTo>
                <a:lnTo>
                  <a:pt x="7951579" y="3203300"/>
                </a:lnTo>
                <a:lnTo>
                  <a:pt x="7994130" y="3178566"/>
                </a:lnTo>
                <a:lnTo>
                  <a:pt x="8036851" y="3153570"/>
                </a:lnTo>
                <a:lnTo>
                  <a:pt x="8079739" y="3128318"/>
                </a:lnTo>
                <a:lnTo>
                  <a:pt x="8122790" y="3102815"/>
                </a:lnTo>
                <a:lnTo>
                  <a:pt x="8166003" y="3077069"/>
                </a:lnTo>
                <a:lnTo>
                  <a:pt x="8209374" y="3051086"/>
                </a:lnTo>
                <a:lnTo>
                  <a:pt x="8252900" y="3024872"/>
                </a:lnTo>
                <a:lnTo>
                  <a:pt x="8296578" y="2998433"/>
                </a:lnTo>
                <a:lnTo>
                  <a:pt x="8340405" y="2971775"/>
                </a:lnTo>
                <a:lnTo>
                  <a:pt x="8384378" y="2944905"/>
                </a:lnTo>
                <a:lnTo>
                  <a:pt x="8428494" y="2917830"/>
                </a:lnTo>
                <a:lnTo>
                  <a:pt x="8472750" y="2890554"/>
                </a:lnTo>
                <a:lnTo>
                  <a:pt x="8517144" y="2863086"/>
                </a:lnTo>
                <a:lnTo>
                  <a:pt x="8561672" y="2835430"/>
                </a:lnTo>
                <a:lnTo>
                  <a:pt x="8606331" y="2807593"/>
                </a:lnTo>
                <a:lnTo>
                  <a:pt x="8651118" y="2779583"/>
                </a:lnTo>
                <a:lnTo>
                  <a:pt x="8696030" y="2751404"/>
                </a:lnTo>
                <a:lnTo>
                  <a:pt x="8741065" y="2723063"/>
                </a:lnTo>
                <a:lnTo>
                  <a:pt x="8786219" y="2694566"/>
                </a:lnTo>
                <a:lnTo>
                  <a:pt x="8831489" y="2665921"/>
                </a:lnTo>
                <a:lnTo>
                  <a:pt x="8876873" y="2637132"/>
                </a:lnTo>
                <a:lnTo>
                  <a:pt x="8922367" y="2608206"/>
                </a:lnTo>
                <a:lnTo>
                  <a:pt x="8967968" y="2579151"/>
                </a:lnTo>
                <a:lnTo>
                  <a:pt x="9013674" y="2549971"/>
                </a:lnTo>
                <a:lnTo>
                  <a:pt x="9059481" y="2520673"/>
                </a:lnTo>
                <a:lnTo>
                  <a:pt x="9105387" y="2491263"/>
                </a:lnTo>
                <a:lnTo>
                  <a:pt x="9151388" y="2461749"/>
                </a:lnTo>
                <a:lnTo>
                  <a:pt x="9197481" y="2432135"/>
                </a:lnTo>
                <a:lnTo>
                  <a:pt x="9243664" y="2402429"/>
                </a:lnTo>
                <a:lnTo>
                  <a:pt x="9289934" y="2372637"/>
                </a:lnTo>
                <a:lnTo>
                  <a:pt x="9336287" y="2342764"/>
                </a:lnTo>
                <a:lnTo>
                  <a:pt x="9382721" y="2312817"/>
                </a:lnTo>
                <a:lnTo>
                  <a:pt x="9429232" y="2282803"/>
                </a:lnTo>
                <a:lnTo>
                  <a:pt x="9475818" y="2252728"/>
                </a:lnTo>
                <a:lnTo>
                  <a:pt x="9522475" y="2222598"/>
                </a:lnTo>
                <a:lnTo>
                  <a:pt x="9569201" y="2192420"/>
                </a:lnTo>
                <a:lnTo>
                  <a:pt x="9615993" y="2162199"/>
                </a:lnTo>
                <a:lnTo>
                  <a:pt x="9662847" y="2131941"/>
                </a:lnTo>
                <a:lnTo>
                  <a:pt x="9709761" y="2101655"/>
                </a:lnTo>
                <a:lnTo>
                  <a:pt x="9756732" y="2071344"/>
                </a:lnTo>
                <a:lnTo>
                  <a:pt x="9803757" y="2041017"/>
                </a:lnTo>
                <a:lnTo>
                  <a:pt x="9850832" y="2010679"/>
                </a:lnTo>
                <a:lnTo>
                  <a:pt x="9897955" y="1980336"/>
                </a:lnTo>
                <a:lnTo>
                  <a:pt x="9945123" y="1949994"/>
                </a:lnTo>
                <a:lnTo>
                  <a:pt x="9992333" y="1919661"/>
                </a:lnTo>
                <a:lnTo>
                  <a:pt x="10039582" y="1889342"/>
                </a:lnTo>
                <a:lnTo>
                  <a:pt x="10086866" y="1859044"/>
                </a:lnTo>
                <a:lnTo>
                  <a:pt x="10134183" y="1828772"/>
                </a:lnTo>
                <a:lnTo>
                  <a:pt x="10181531" y="1798534"/>
                </a:lnTo>
                <a:lnTo>
                  <a:pt x="10228905" y="1768335"/>
                </a:lnTo>
                <a:lnTo>
                  <a:pt x="10276303" y="1738182"/>
                </a:lnTo>
                <a:lnTo>
                  <a:pt x="10323722" y="1708081"/>
                </a:lnTo>
                <a:lnTo>
                  <a:pt x="10371159" y="1678038"/>
                </a:lnTo>
                <a:lnTo>
                  <a:pt x="10418611" y="1648060"/>
                </a:lnTo>
                <a:lnTo>
                  <a:pt x="10466075" y="1618152"/>
                </a:lnTo>
                <a:lnTo>
                  <a:pt x="10513548" y="1588322"/>
                </a:lnTo>
                <a:lnTo>
                  <a:pt x="10561027" y="1558575"/>
                </a:lnTo>
                <a:lnTo>
                  <a:pt x="10608510" y="1528919"/>
                </a:lnTo>
                <a:lnTo>
                  <a:pt x="10655992" y="1499358"/>
                </a:lnTo>
                <a:lnTo>
                  <a:pt x="10703471" y="1469899"/>
                </a:lnTo>
                <a:lnTo>
                  <a:pt x="10750945" y="1440550"/>
                </a:lnTo>
                <a:lnTo>
                  <a:pt x="10798410" y="1411315"/>
                </a:lnTo>
                <a:lnTo>
                  <a:pt x="10845863" y="1382201"/>
                </a:lnTo>
                <a:lnTo>
                  <a:pt x="10893301" y="1353215"/>
                </a:lnTo>
                <a:lnTo>
                  <a:pt x="10940722" y="1324363"/>
                </a:lnTo>
                <a:lnTo>
                  <a:pt x="10988121" y="1295651"/>
                </a:lnTo>
                <a:lnTo>
                  <a:pt x="11035497" y="1267085"/>
                </a:lnTo>
                <a:lnTo>
                  <a:pt x="11082846" y="1238672"/>
                </a:lnTo>
                <a:lnTo>
                  <a:pt x="11130166" y="1210418"/>
                </a:lnTo>
                <a:lnTo>
                  <a:pt x="11177453" y="1182329"/>
                </a:lnTo>
                <a:lnTo>
                  <a:pt x="11224704" y="1154411"/>
                </a:lnTo>
                <a:lnTo>
                  <a:pt x="11271917" y="1126672"/>
                </a:lnTo>
                <a:lnTo>
                  <a:pt x="11319088" y="1099117"/>
                </a:lnTo>
                <a:lnTo>
                  <a:pt x="11366214" y="1071752"/>
                </a:lnTo>
                <a:lnTo>
                  <a:pt x="11413293" y="1044584"/>
                </a:lnTo>
                <a:lnTo>
                  <a:pt x="11460321" y="1017618"/>
                </a:lnTo>
                <a:lnTo>
                  <a:pt x="11507296" y="990863"/>
                </a:lnTo>
                <a:lnTo>
                  <a:pt x="11554214" y="964322"/>
                </a:lnTo>
                <a:lnTo>
                  <a:pt x="11601073" y="938004"/>
                </a:lnTo>
                <a:lnTo>
                  <a:pt x="11647869" y="911914"/>
                </a:lnTo>
                <a:lnTo>
                  <a:pt x="11694600" y="886058"/>
                </a:lnTo>
                <a:lnTo>
                  <a:pt x="11741263" y="860443"/>
                </a:lnTo>
                <a:lnTo>
                  <a:pt x="11787854" y="835075"/>
                </a:lnTo>
                <a:lnTo>
                  <a:pt x="11834370" y="809961"/>
                </a:lnTo>
                <a:lnTo>
                  <a:pt x="11880810" y="785106"/>
                </a:lnTo>
                <a:lnTo>
                  <a:pt x="11927169" y="760517"/>
                </a:lnTo>
                <a:lnTo>
                  <a:pt x="11973444" y="736200"/>
                </a:lnTo>
                <a:lnTo>
                  <a:pt x="12019634" y="712162"/>
                </a:lnTo>
                <a:lnTo>
                  <a:pt x="12065734" y="688409"/>
                </a:lnTo>
                <a:lnTo>
                  <a:pt x="12111741" y="664946"/>
                </a:lnTo>
                <a:lnTo>
                  <a:pt x="12157654" y="641781"/>
                </a:lnTo>
                <a:lnTo>
                  <a:pt x="12203468" y="618920"/>
                </a:lnTo>
                <a:lnTo>
                  <a:pt x="12249181" y="596368"/>
                </a:lnTo>
                <a:lnTo>
                  <a:pt x="12294790" y="574133"/>
                </a:lnTo>
                <a:lnTo>
                  <a:pt x="12340292" y="552221"/>
                </a:lnTo>
                <a:lnTo>
                  <a:pt x="12385684" y="530637"/>
                </a:lnTo>
                <a:lnTo>
                  <a:pt x="12430962" y="509388"/>
                </a:lnTo>
                <a:lnTo>
                  <a:pt x="12476125" y="488481"/>
                </a:lnTo>
                <a:lnTo>
                  <a:pt x="12521168" y="467922"/>
                </a:lnTo>
                <a:lnTo>
                  <a:pt x="12566089" y="447716"/>
                </a:lnTo>
                <a:lnTo>
                  <a:pt x="12610885" y="427871"/>
                </a:lnTo>
                <a:lnTo>
                  <a:pt x="12655554" y="408393"/>
                </a:lnTo>
                <a:lnTo>
                  <a:pt x="12700091" y="389287"/>
                </a:lnTo>
                <a:lnTo>
                  <a:pt x="12744494" y="370560"/>
                </a:lnTo>
                <a:lnTo>
                  <a:pt x="12788760" y="352219"/>
                </a:lnTo>
                <a:lnTo>
                  <a:pt x="12832887" y="334270"/>
                </a:lnTo>
                <a:lnTo>
                  <a:pt x="12876870" y="316718"/>
                </a:lnTo>
                <a:lnTo>
                  <a:pt x="12920708" y="299571"/>
                </a:lnTo>
                <a:lnTo>
                  <a:pt x="12964396" y="282835"/>
                </a:lnTo>
                <a:lnTo>
                  <a:pt x="13007933" y="266516"/>
                </a:lnTo>
                <a:lnTo>
                  <a:pt x="13051315" y="250619"/>
                </a:lnTo>
                <a:lnTo>
                  <a:pt x="13094539" y="235153"/>
                </a:lnTo>
                <a:lnTo>
                  <a:pt x="13137602" y="220122"/>
                </a:lnTo>
                <a:lnTo>
                  <a:pt x="13180502" y="205533"/>
                </a:lnTo>
                <a:lnTo>
                  <a:pt x="13223235" y="191392"/>
                </a:lnTo>
                <a:lnTo>
                  <a:pt x="13265798" y="177706"/>
                </a:lnTo>
                <a:lnTo>
                  <a:pt x="13308188" y="164481"/>
                </a:lnTo>
                <a:lnTo>
                  <a:pt x="13350403" y="151723"/>
                </a:lnTo>
                <a:lnTo>
                  <a:pt x="13392439" y="139439"/>
                </a:lnTo>
                <a:lnTo>
                  <a:pt x="13434293" y="127635"/>
                </a:lnTo>
                <a:lnTo>
                  <a:pt x="13475963" y="116317"/>
                </a:lnTo>
                <a:lnTo>
                  <a:pt x="13517445" y="105491"/>
                </a:lnTo>
                <a:lnTo>
                  <a:pt x="13558737" y="95164"/>
                </a:lnTo>
                <a:lnTo>
                  <a:pt x="13599835" y="85341"/>
                </a:lnTo>
                <a:lnTo>
                  <a:pt x="13640736" y="76031"/>
                </a:lnTo>
                <a:lnTo>
                  <a:pt x="13681438" y="67237"/>
                </a:lnTo>
                <a:lnTo>
                  <a:pt x="13721937" y="58968"/>
                </a:lnTo>
                <a:lnTo>
                  <a:pt x="13762231" y="51228"/>
                </a:lnTo>
                <a:lnTo>
                  <a:pt x="13802317" y="44026"/>
                </a:lnTo>
                <a:lnTo>
                  <a:pt x="13842191" y="37365"/>
                </a:lnTo>
                <a:lnTo>
                  <a:pt x="13881850" y="31254"/>
                </a:lnTo>
                <a:lnTo>
                  <a:pt x="13921292" y="25698"/>
                </a:lnTo>
                <a:lnTo>
                  <a:pt x="13960514" y="20704"/>
                </a:lnTo>
                <a:lnTo>
                  <a:pt x="13999513" y="16278"/>
                </a:lnTo>
                <a:lnTo>
                  <a:pt x="14038285" y="12426"/>
                </a:lnTo>
                <a:lnTo>
                  <a:pt x="14076827" y="9154"/>
                </a:lnTo>
                <a:lnTo>
                  <a:pt x="14125847" y="5756"/>
                </a:lnTo>
                <a:lnTo>
                  <a:pt x="14174942" y="3152"/>
                </a:lnTo>
                <a:lnTo>
                  <a:pt x="14224108" y="1331"/>
                </a:lnTo>
                <a:lnTo>
                  <a:pt x="14273342" y="283"/>
                </a:lnTo>
                <a:lnTo>
                  <a:pt x="14322640" y="0"/>
                </a:lnTo>
                <a:lnTo>
                  <a:pt x="14371999" y="469"/>
                </a:lnTo>
                <a:lnTo>
                  <a:pt x="14421416" y="1683"/>
                </a:lnTo>
                <a:lnTo>
                  <a:pt x="14470887" y="3632"/>
                </a:lnTo>
                <a:lnTo>
                  <a:pt x="14520409" y="6304"/>
                </a:lnTo>
                <a:lnTo>
                  <a:pt x="14569978" y="9691"/>
                </a:lnTo>
                <a:lnTo>
                  <a:pt x="14619590" y="13782"/>
                </a:lnTo>
                <a:lnTo>
                  <a:pt x="14669243" y="18568"/>
                </a:lnTo>
                <a:lnTo>
                  <a:pt x="14718933" y="24039"/>
                </a:lnTo>
                <a:lnTo>
                  <a:pt x="14768656" y="30185"/>
                </a:lnTo>
                <a:lnTo>
                  <a:pt x="14818409" y="36996"/>
                </a:lnTo>
                <a:lnTo>
                  <a:pt x="14868188" y="44462"/>
                </a:lnTo>
                <a:lnTo>
                  <a:pt x="14917991" y="52574"/>
                </a:lnTo>
                <a:lnTo>
                  <a:pt x="14967813" y="61321"/>
                </a:lnTo>
                <a:lnTo>
                  <a:pt x="15017650" y="70694"/>
                </a:lnTo>
                <a:lnTo>
                  <a:pt x="15067501" y="80683"/>
                </a:lnTo>
                <a:lnTo>
                  <a:pt x="15117361" y="91278"/>
                </a:lnTo>
                <a:lnTo>
                  <a:pt x="15167226" y="102469"/>
                </a:lnTo>
                <a:lnTo>
                  <a:pt x="15217094" y="114246"/>
                </a:lnTo>
                <a:lnTo>
                  <a:pt x="15266960" y="126600"/>
                </a:lnTo>
                <a:lnTo>
                  <a:pt x="15316822" y="139520"/>
                </a:lnTo>
                <a:lnTo>
                  <a:pt x="15366675" y="152997"/>
                </a:lnTo>
                <a:lnTo>
                  <a:pt x="15416517" y="167021"/>
                </a:lnTo>
                <a:lnTo>
                  <a:pt x="15466344" y="181582"/>
                </a:lnTo>
                <a:lnTo>
                  <a:pt x="15516153" y="196670"/>
                </a:lnTo>
                <a:lnTo>
                  <a:pt x="15565939" y="212276"/>
                </a:lnTo>
                <a:lnTo>
                  <a:pt x="15615700" y="228389"/>
                </a:lnTo>
                <a:lnTo>
                  <a:pt x="15665432" y="244999"/>
                </a:lnTo>
                <a:lnTo>
                  <a:pt x="15715132" y="262098"/>
                </a:lnTo>
                <a:lnTo>
                  <a:pt x="15764796" y="279674"/>
                </a:lnTo>
                <a:lnTo>
                  <a:pt x="15814421" y="297718"/>
                </a:lnTo>
                <a:lnTo>
                  <a:pt x="15864003" y="316221"/>
                </a:lnTo>
                <a:lnTo>
                  <a:pt x="15913539" y="335172"/>
                </a:lnTo>
                <a:lnTo>
                  <a:pt x="15963025" y="354561"/>
                </a:lnTo>
                <a:lnTo>
                  <a:pt x="16012458" y="374379"/>
                </a:lnTo>
                <a:lnTo>
                  <a:pt x="16061835" y="394616"/>
                </a:lnTo>
                <a:lnTo>
                  <a:pt x="16111152" y="415261"/>
                </a:lnTo>
                <a:lnTo>
                  <a:pt x="16160405" y="436306"/>
                </a:lnTo>
                <a:lnTo>
                  <a:pt x="16209591" y="457740"/>
                </a:lnTo>
                <a:lnTo>
                  <a:pt x="16258707" y="479553"/>
                </a:lnTo>
                <a:lnTo>
                  <a:pt x="16307749" y="501736"/>
                </a:lnTo>
                <a:lnTo>
                  <a:pt x="16356714" y="524278"/>
                </a:lnTo>
                <a:lnTo>
                  <a:pt x="16405598" y="547171"/>
                </a:lnTo>
                <a:lnTo>
                  <a:pt x="16454398" y="570403"/>
                </a:lnTo>
                <a:lnTo>
                  <a:pt x="16503110" y="593965"/>
                </a:lnTo>
                <a:lnTo>
                  <a:pt x="16551731" y="617848"/>
                </a:lnTo>
                <a:lnTo>
                  <a:pt x="16600257" y="642040"/>
                </a:lnTo>
                <a:lnTo>
                  <a:pt x="16648686" y="666534"/>
                </a:lnTo>
                <a:lnTo>
                  <a:pt x="16697013" y="691318"/>
                </a:lnTo>
                <a:lnTo>
                  <a:pt x="16745235" y="716383"/>
                </a:lnTo>
                <a:lnTo>
                  <a:pt x="16793348" y="741719"/>
                </a:lnTo>
                <a:lnTo>
                  <a:pt x="16841350" y="767316"/>
                </a:lnTo>
                <a:lnTo>
                  <a:pt x="16889236" y="793164"/>
                </a:lnTo>
                <a:lnTo>
                  <a:pt x="16937004" y="819253"/>
                </a:lnTo>
                <a:lnTo>
                  <a:pt x="16984649" y="845575"/>
                </a:lnTo>
                <a:lnTo>
                  <a:pt x="17032169" y="872117"/>
                </a:lnTo>
                <a:lnTo>
                  <a:pt x="17079560" y="898872"/>
                </a:lnTo>
                <a:lnTo>
                  <a:pt x="17126818" y="925829"/>
                </a:lnTo>
                <a:lnTo>
                  <a:pt x="17173939" y="952978"/>
                </a:lnTo>
                <a:lnTo>
                  <a:pt x="17220922" y="980309"/>
                </a:lnTo>
                <a:lnTo>
                  <a:pt x="17267761" y="1007812"/>
                </a:lnTo>
                <a:lnTo>
                  <a:pt x="17314454" y="1035478"/>
                </a:lnTo>
                <a:lnTo>
                  <a:pt x="17360997" y="1063297"/>
                </a:lnTo>
                <a:lnTo>
                  <a:pt x="17407387" y="1091258"/>
                </a:lnTo>
                <a:lnTo>
                  <a:pt x="17453620" y="1119353"/>
                </a:lnTo>
                <a:lnTo>
                  <a:pt x="17499692" y="1147571"/>
                </a:lnTo>
                <a:lnTo>
                  <a:pt x="17545601" y="1175902"/>
                </a:lnTo>
                <a:lnTo>
                  <a:pt x="17591343" y="1204336"/>
                </a:lnTo>
                <a:lnTo>
                  <a:pt x="17636914" y="1232864"/>
                </a:lnTo>
                <a:lnTo>
                  <a:pt x="17682311" y="1261476"/>
                </a:lnTo>
                <a:lnTo>
                  <a:pt x="17727530" y="1290162"/>
                </a:lnTo>
                <a:lnTo>
                  <a:pt x="17772569" y="1318911"/>
                </a:lnTo>
                <a:lnTo>
                  <a:pt x="17817423" y="1347715"/>
                </a:lnTo>
                <a:lnTo>
                  <a:pt x="17862089" y="1376563"/>
                </a:lnTo>
                <a:lnTo>
                  <a:pt x="17906563" y="1405446"/>
                </a:lnTo>
                <a:lnTo>
                  <a:pt x="17950843" y="1434353"/>
                </a:lnTo>
                <a:lnTo>
                  <a:pt x="17994924" y="1463275"/>
                </a:lnTo>
                <a:lnTo>
                  <a:pt x="18038804" y="1492202"/>
                </a:lnTo>
                <a:lnTo>
                  <a:pt x="18082479" y="1521123"/>
                </a:lnTo>
                <a:lnTo>
                  <a:pt x="18125944" y="1550030"/>
                </a:lnTo>
                <a:lnTo>
                  <a:pt x="18169198" y="1578913"/>
                </a:lnTo>
                <a:lnTo>
                  <a:pt x="18212236" y="1607761"/>
                </a:lnTo>
                <a:lnTo>
                  <a:pt x="18255055" y="1636564"/>
                </a:lnTo>
                <a:lnTo>
                  <a:pt x="18297652" y="1665313"/>
                </a:lnTo>
                <a:lnTo>
                  <a:pt x="18340022" y="1693998"/>
                </a:lnTo>
                <a:lnTo>
                  <a:pt x="18382164" y="1722610"/>
                </a:lnTo>
                <a:lnTo>
                  <a:pt x="18424072" y="1751137"/>
                </a:lnTo>
                <a:lnTo>
                  <a:pt x="18465744" y="1779571"/>
                </a:lnTo>
                <a:lnTo>
                  <a:pt x="18507176" y="1807901"/>
                </a:lnTo>
                <a:lnTo>
                  <a:pt x="18548365" y="1836118"/>
                </a:lnTo>
                <a:lnTo>
                  <a:pt x="18589307" y="1864211"/>
                </a:lnTo>
                <a:lnTo>
                  <a:pt x="18629999" y="1892172"/>
                </a:lnTo>
                <a:lnTo>
                  <a:pt x="18670438" y="1919990"/>
                </a:lnTo>
                <a:lnTo>
                  <a:pt x="18710619" y="1947654"/>
                </a:lnTo>
                <a:lnTo>
                  <a:pt x="18750540" y="1975157"/>
                </a:lnTo>
                <a:lnTo>
                  <a:pt x="18790197" y="2002486"/>
                </a:lnTo>
                <a:lnTo>
                  <a:pt x="18829586" y="2029634"/>
                </a:lnTo>
                <a:lnTo>
                  <a:pt x="18868704" y="2056589"/>
                </a:lnTo>
                <a:lnTo>
                  <a:pt x="18907549" y="2083342"/>
                </a:lnTo>
                <a:lnTo>
                  <a:pt x="18946115" y="2109883"/>
                </a:lnTo>
                <a:lnTo>
                  <a:pt x="18984400" y="2136203"/>
                </a:lnTo>
                <a:lnTo>
                  <a:pt x="19022400" y="2162291"/>
                </a:lnTo>
                <a:lnTo>
                  <a:pt x="19060112" y="2188137"/>
                </a:lnTo>
                <a:lnTo>
                  <a:pt x="19097532" y="2213732"/>
                </a:lnTo>
                <a:lnTo>
                  <a:pt x="19134658" y="2239066"/>
                </a:lnTo>
                <a:lnTo>
                  <a:pt x="19171484" y="2264129"/>
                </a:lnTo>
                <a:lnTo>
                  <a:pt x="19208009" y="2288911"/>
                </a:lnTo>
                <a:lnTo>
                  <a:pt x="19244228" y="2313402"/>
                </a:lnTo>
                <a:lnTo>
                  <a:pt x="19280139" y="2337593"/>
                </a:lnTo>
                <a:lnTo>
                  <a:pt x="19315736" y="2361473"/>
                </a:lnTo>
                <a:lnTo>
                  <a:pt x="19351018" y="2385033"/>
                </a:lnTo>
                <a:lnTo>
                  <a:pt x="19385981" y="2408263"/>
                </a:lnTo>
                <a:lnTo>
                  <a:pt x="19420621" y="2431152"/>
                </a:lnTo>
                <a:lnTo>
                  <a:pt x="19454935" y="2453692"/>
                </a:lnTo>
                <a:lnTo>
                  <a:pt x="19488919" y="2475872"/>
                </a:lnTo>
                <a:lnTo>
                  <a:pt x="19522570" y="2497683"/>
                </a:lnTo>
                <a:lnTo>
                  <a:pt x="19555884" y="2519114"/>
                </a:lnTo>
                <a:lnTo>
                  <a:pt x="19588858" y="2540156"/>
                </a:lnTo>
                <a:lnTo>
                  <a:pt x="19621489" y="2560798"/>
                </a:lnTo>
                <a:lnTo>
                  <a:pt x="19653772" y="2581032"/>
                </a:lnTo>
                <a:lnTo>
                  <a:pt x="19717285" y="2620233"/>
                </a:lnTo>
                <a:lnTo>
                  <a:pt x="19779368" y="2657680"/>
                </a:lnTo>
                <a:lnTo>
                  <a:pt x="19839995" y="2693294"/>
                </a:lnTo>
                <a:lnTo>
                  <a:pt x="19899136" y="2726995"/>
                </a:lnTo>
                <a:lnTo>
                  <a:pt x="19956765" y="2758706"/>
                </a:lnTo>
                <a:lnTo>
                  <a:pt x="20012854" y="2788348"/>
                </a:lnTo>
                <a:lnTo>
                  <a:pt x="20067376" y="2815841"/>
                </a:lnTo>
                <a:lnTo>
                  <a:pt x="20094040" y="2828757"/>
                </a:lnTo>
                <a:lnTo>
                  <a:pt x="20104099" y="2833488"/>
                </a:lnTo>
              </a:path>
            </a:pathLst>
          </a:custGeom>
          <a:ln w="628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42618" y="7268047"/>
            <a:ext cx="468630" cy="468630"/>
          </a:xfrm>
          <a:custGeom>
            <a:avLst/>
            <a:gdLst/>
            <a:ahLst/>
            <a:cxnLst/>
            <a:rect l="l" t="t" r="r" b="b"/>
            <a:pathLst>
              <a:path w="468630" h="468629">
                <a:moveTo>
                  <a:pt x="234305" y="0"/>
                </a:moveTo>
                <a:lnTo>
                  <a:pt x="189554" y="4289"/>
                </a:lnTo>
                <a:lnTo>
                  <a:pt x="146136" y="17156"/>
                </a:lnTo>
                <a:lnTo>
                  <a:pt x="105382" y="38602"/>
                </a:lnTo>
                <a:lnTo>
                  <a:pt x="68626" y="68626"/>
                </a:lnTo>
                <a:lnTo>
                  <a:pt x="38602" y="105382"/>
                </a:lnTo>
                <a:lnTo>
                  <a:pt x="17156" y="146136"/>
                </a:lnTo>
                <a:lnTo>
                  <a:pt x="4289" y="189555"/>
                </a:lnTo>
                <a:lnTo>
                  <a:pt x="0" y="234306"/>
                </a:lnTo>
                <a:lnTo>
                  <a:pt x="4289" y="279057"/>
                </a:lnTo>
                <a:lnTo>
                  <a:pt x="17156" y="322475"/>
                </a:lnTo>
                <a:lnTo>
                  <a:pt x="38602" y="363229"/>
                </a:lnTo>
                <a:lnTo>
                  <a:pt x="68626" y="399985"/>
                </a:lnTo>
                <a:lnTo>
                  <a:pt x="105382" y="430010"/>
                </a:lnTo>
                <a:lnTo>
                  <a:pt x="146136" y="451455"/>
                </a:lnTo>
                <a:lnTo>
                  <a:pt x="189554" y="464323"/>
                </a:lnTo>
                <a:lnTo>
                  <a:pt x="234305" y="468612"/>
                </a:lnTo>
                <a:lnTo>
                  <a:pt x="279056" y="464323"/>
                </a:lnTo>
                <a:lnTo>
                  <a:pt x="322475" y="451455"/>
                </a:lnTo>
                <a:lnTo>
                  <a:pt x="363228" y="430010"/>
                </a:lnTo>
                <a:lnTo>
                  <a:pt x="399984" y="399985"/>
                </a:lnTo>
                <a:lnTo>
                  <a:pt x="430009" y="363229"/>
                </a:lnTo>
                <a:lnTo>
                  <a:pt x="451454" y="322475"/>
                </a:lnTo>
                <a:lnTo>
                  <a:pt x="464322" y="279057"/>
                </a:lnTo>
                <a:lnTo>
                  <a:pt x="468611" y="234306"/>
                </a:lnTo>
                <a:lnTo>
                  <a:pt x="464322" y="189555"/>
                </a:lnTo>
                <a:lnTo>
                  <a:pt x="451454" y="146136"/>
                </a:lnTo>
                <a:lnTo>
                  <a:pt x="430009" y="105382"/>
                </a:lnTo>
                <a:lnTo>
                  <a:pt x="399984" y="68626"/>
                </a:lnTo>
                <a:lnTo>
                  <a:pt x="363228" y="38602"/>
                </a:lnTo>
                <a:lnTo>
                  <a:pt x="322475" y="17156"/>
                </a:lnTo>
                <a:lnTo>
                  <a:pt x="279056" y="4289"/>
                </a:lnTo>
                <a:lnTo>
                  <a:pt x="23430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42617" y="7268047"/>
            <a:ext cx="468630" cy="468630"/>
          </a:xfrm>
          <a:custGeom>
            <a:avLst/>
            <a:gdLst/>
            <a:ahLst/>
            <a:cxnLst/>
            <a:rect l="l" t="t" r="r" b="b"/>
            <a:pathLst>
              <a:path w="468630" h="468629">
                <a:moveTo>
                  <a:pt x="399985" y="68626"/>
                </a:moveTo>
                <a:lnTo>
                  <a:pt x="430009" y="105382"/>
                </a:lnTo>
                <a:lnTo>
                  <a:pt x="451455" y="146136"/>
                </a:lnTo>
                <a:lnTo>
                  <a:pt x="464322" y="189554"/>
                </a:lnTo>
                <a:lnTo>
                  <a:pt x="468611" y="234305"/>
                </a:lnTo>
                <a:lnTo>
                  <a:pt x="464322" y="279057"/>
                </a:lnTo>
                <a:lnTo>
                  <a:pt x="451455" y="322475"/>
                </a:lnTo>
                <a:lnTo>
                  <a:pt x="430009" y="363229"/>
                </a:lnTo>
                <a:lnTo>
                  <a:pt x="399985" y="399985"/>
                </a:lnTo>
                <a:lnTo>
                  <a:pt x="363229" y="430009"/>
                </a:lnTo>
                <a:lnTo>
                  <a:pt x="322475" y="451455"/>
                </a:lnTo>
                <a:lnTo>
                  <a:pt x="279057" y="464322"/>
                </a:lnTo>
                <a:lnTo>
                  <a:pt x="234305" y="468611"/>
                </a:lnTo>
                <a:lnTo>
                  <a:pt x="189554" y="464322"/>
                </a:lnTo>
                <a:lnTo>
                  <a:pt x="146136" y="451455"/>
                </a:lnTo>
                <a:lnTo>
                  <a:pt x="105382" y="430009"/>
                </a:lnTo>
                <a:lnTo>
                  <a:pt x="68626" y="399985"/>
                </a:lnTo>
                <a:lnTo>
                  <a:pt x="38602" y="363229"/>
                </a:lnTo>
                <a:lnTo>
                  <a:pt x="17156" y="322475"/>
                </a:lnTo>
                <a:lnTo>
                  <a:pt x="4289" y="279057"/>
                </a:lnTo>
                <a:lnTo>
                  <a:pt x="0" y="234305"/>
                </a:lnTo>
                <a:lnTo>
                  <a:pt x="4289" y="189554"/>
                </a:lnTo>
                <a:lnTo>
                  <a:pt x="17156" y="146136"/>
                </a:lnTo>
                <a:lnTo>
                  <a:pt x="38602" y="105382"/>
                </a:lnTo>
                <a:lnTo>
                  <a:pt x="68626" y="68626"/>
                </a:lnTo>
                <a:lnTo>
                  <a:pt x="105382" y="38602"/>
                </a:lnTo>
                <a:lnTo>
                  <a:pt x="146136" y="17156"/>
                </a:lnTo>
                <a:lnTo>
                  <a:pt x="189554" y="4289"/>
                </a:lnTo>
                <a:lnTo>
                  <a:pt x="234305" y="0"/>
                </a:lnTo>
                <a:lnTo>
                  <a:pt x="279057" y="4289"/>
                </a:lnTo>
                <a:lnTo>
                  <a:pt x="322475" y="17156"/>
                </a:lnTo>
                <a:lnTo>
                  <a:pt x="363229" y="38602"/>
                </a:lnTo>
                <a:lnTo>
                  <a:pt x="399985" y="68626"/>
                </a:lnTo>
                <a:close/>
              </a:path>
            </a:pathLst>
          </a:custGeom>
          <a:ln w="2094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41699" y="8112707"/>
            <a:ext cx="2232025" cy="9118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410"/>
              </a:lnSpc>
              <a:spcBef>
                <a:spcPts val="90"/>
              </a:spcBef>
            </a:pPr>
            <a:r>
              <a:rPr sz="2150" spc="-5" dirty="0">
                <a:solidFill>
                  <a:srgbClr val="C00000"/>
                </a:solidFill>
                <a:latin typeface="Arial"/>
                <a:cs typeface="Arial"/>
              </a:rPr>
              <a:t>Step</a:t>
            </a:r>
            <a:r>
              <a:rPr sz="2150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150" spc="-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ts val="4570"/>
              </a:lnSpc>
            </a:pPr>
            <a:r>
              <a:rPr sz="3950" dirty="0">
                <a:solidFill>
                  <a:srgbClr val="7F7F7F"/>
                </a:solidFill>
                <a:latin typeface="Arial"/>
                <a:cs typeface="Arial"/>
              </a:rPr>
              <a:t>Discove</a:t>
            </a:r>
            <a:r>
              <a:rPr sz="3950" spc="-5" dirty="0">
                <a:solidFill>
                  <a:srgbClr val="7F7F7F"/>
                </a:solidFill>
                <a:latin typeface="Arial"/>
                <a:cs typeface="Arial"/>
              </a:rPr>
              <a:t>ry</a:t>
            </a:r>
            <a:endParaRPr sz="39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48532" y="8991890"/>
            <a:ext cx="468630" cy="468630"/>
          </a:xfrm>
          <a:custGeom>
            <a:avLst/>
            <a:gdLst/>
            <a:ahLst/>
            <a:cxnLst/>
            <a:rect l="l" t="t" r="r" b="b"/>
            <a:pathLst>
              <a:path w="468629" h="468629">
                <a:moveTo>
                  <a:pt x="234305" y="0"/>
                </a:moveTo>
                <a:lnTo>
                  <a:pt x="189554" y="4289"/>
                </a:lnTo>
                <a:lnTo>
                  <a:pt x="146136" y="17156"/>
                </a:lnTo>
                <a:lnTo>
                  <a:pt x="105382" y="38602"/>
                </a:lnTo>
                <a:lnTo>
                  <a:pt x="68626" y="68627"/>
                </a:lnTo>
                <a:lnTo>
                  <a:pt x="38602" y="105383"/>
                </a:lnTo>
                <a:lnTo>
                  <a:pt x="17156" y="146136"/>
                </a:lnTo>
                <a:lnTo>
                  <a:pt x="4289" y="189555"/>
                </a:lnTo>
                <a:lnTo>
                  <a:pt x="0" y="234306"/>
                </a:lnTo>
                <a:lnTo>
                  <a:pt x="4289" y="279057"/>
                </a:lnTo>
                <a:lnTo>
                  <a:pt x="17156" y="322475"/>
                </a:lnTo>
                <a:lnTo>
                  <a:pt x="38602" y="363229"/>
                </a:lnTo>
                <a:lnTo>
                  <a:pt x="68626" y="399985"/>
                </a:lnTo>
                <a:lnTo>
                  <a:pt x="105382" y="430009"/>
                </a:lnTo>
                <a:lnTo>
                  <a:pt x="146136" y="451455"/>
                </a:lnTo>
                <a:lnTo>
                  <a:pt x="189554" y="464323"/>
                </a:lnTo>
                <a:lnTo>
                  <a:pt x="234305" y="468612"/>
                </a:lnTo>
                <a:lnTo>
                  <a:pt x="279056" y="464323"/>
                </a:lnTo>
                <a:lnTo>
                  <a:pt x="322475" y="451455"/>
                </a:lnTo>
                <a:lnTo>
                  <a:pt x="363228" y="430009"/>
                </a:lnTo>
                <a:lnTo>
                  <a:pt x="399984" y="399985"/>
                </a:lnTo>
                <a:lnTo>
                  <a:pt x="430009" y="363229"/>
                </a:lnTo>
                <a:lnTo>
                  <a:pt x="451454" y="322475"/>
                </a:lnTo>
                <a:lnTo>
                  <a:pt x="464322" y="279057"/>
                </a:lnTo>
                <a:lnTo>
                  <a:pt x="468611" y="234306"/>
                </a:lnTo>
                <a:lnTo>
                  <a:pt x="464322" y="189555"/>
                </a:lnTo>
                <a:lnTo>
                  <a:pt x="451454" y="146136"/>
                </a:lnTo>
                <a:lnTo>
                  <a:pt x="430009" y="105383"/>
                </a:lnTo>
                <a:lnTo>
                  <a:pt x="399984" y="68627"/>
                </a:lnTo>
                <a:lnTo>
                  <a:pt x="363228" y="38602"/>
                </a:lnTo>
                <a:lnTo>
                  <a:pt x="322475" y="17156"/>
                </a:lnTo>
                <a:lnTo>
                  <a:pt x="279056" y="4289"/>
                </a:lnTo>
                <a:lnTo>
                  <a:pt x="23430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48531" y="8991890"/>
            <a:ext cx="468630" cy="468630"/>
          </a:xfrm>
          <a:custGeom>
            <a:avLst/>
            <a:gdLst/>
            <a:ahLst/>
            <a:cxnLst/>
            <a:rect l="l" t="t" r="r" b="b"/>
            <a:pathLst>
              <a:path w="468629" h="468629">
                <a:moveTo>
                  <a:pt x="399985" y="68626"/>
                </a:moveTo>
                <a:lnTo>
                  <a:pt x="430009" y="105382"/>
                </a:lnTo>
                <a:lnTo>
                  <a:pt x="451455" y="146136"/>
                </a:lnTo>
                <a:lnTo>
                  <a:pt x="464322" y="189554"/>
                </a:lnTo>
                <a:lnTo>
                  <a:pt x="468611" y="234305"/>
                </a:lnTo>
                <a:lnTo>
                  <a:pt x="464322" y="279057"/>
                </a:lnTo>
                <a:lnTo>
                  <a:pt x="451455" y="322475"/>
                </a:lnTo>
                <a:lnTo>
                  <a:pt x="430009" y="363229"/>
                </a:lnTo>
                <a:lnTo>
                  <a:pt x="399985" y="399985"/>
                </a:lnTo>
                <a:lnTo>
                  <a:pt x="363229" y="430009"/>
                </a:lnTo>
                <a:lnTo>
                  <a:pt x="322475" y="451455"/>
                </a:lnTo>
                <a:lnTo>
                  <a:pt x="279057" y="464322"/>
                </a:lnTo>
                <a:lnTo>
                  <a:pt x="234305" y="468611"/>
                </a:lnTo>
                <a:lnTo>
                  <a:pt x="189554" y="464322"/>
                </a:lnTo>
                <a:lnTo>
                  <a:pt x="146136" y="451455"/>
                </a:lnTo>
                <a:lnTo>
                  <a:pt x="105382" y="430009"/>
                </a:lnTo>
                <a:lnTo>
                  <a:pt x="68626" y="399985"/>
                </a:lnTo>
                <a:lnTo>
                  <a:pt x="38602" y="363229"/>
                </a:lnTo>
                <a:lnTo>
                  <a:pt x="17156" y="322475"/>
                </a:lnTo>
                <a:lnTo>
                  <a:pt x="4289" y="279057"/>
                </a:lnTo>
                <a:lnTo>
                  <a:pt x="0" y="234305"/>
                </a:lnTo>
                <a:lnTo>
                  <a:pt x="4289" y="189554"/>
                </a:lnTo>
                <a:lnTo>
                  <a:pt x="17156" y="146136"/>
                </a:lnTo>
                <a:lnTo>
                  <a:pt x="38602" y="105382"/>
                </a:lnTo>
                <a:lnTo>
                  <a:pt x="68626" y="68626"/>
                </a:lnTo>
                <a:lnTo>
                  <a:pt x="105382" y="38602"/>
                </a:lnTo>
                <a:lnTo>
                  <a:pt x="146136" y="17156"/>
                </a:lnTo>
                <a:lnTo>
                  <a:pt x="189554" y="4289"/>
                </a:lnTo>
                <a:lnTo>
                  <a:pt x="234305" y="0"/>
                </a:lnTo>
                <a:lnTo>
                  <a:pt x="279057" y="4289"/>
                </a:lnTo>
                <a:lnTo>
                  <a:pt x="322475" y="17156"/>
                </a:lnTo>
                <a:lnTo>
                  <a:pt x="363229" y="38602"/>
                </a:lnTo>
                <a:lnTo>
                  <a:pt x="399985" y="68626"/>
                </a:lnTo>
                <a:close/>
              </a:path>
            </a:pathLst>
          </a:custGeom>
          <a:ln w="2094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13325" y="9620514"/>
            <a:ext cx="2651760" cy="1497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450"/>
              </a:lnSpc>
              <a:spcBef>
                <a:spcPts val="90"/>
              </a:spcBef>
            </a:pPr>
            <a:r>
              <a:rPr sz="2150" spc="-5" dirty="0">
                <a:solidFill>
                  <a:srgbClr val="C00000"/>
                </a:solidFill>
                <a:latin typeface="Arial"/>
                <a:cs typeface="Arial"/>
              </a:rPr>
              <a:t>Step</a:t>
            </a:r>
            <a:r>
              <a:rPr sz="2150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150" spc="-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ts val="4530"/>
              </a:lnSpc>
              <a:spcBef>
                <a:spcPts val="190"/>
              </a:spcBef>
            </a:pPr>
            <a:r>
              <a:rPr sz="3950" dirty="0">
                <a:solidFill>
                  <a:srgbClr val="7F7F7F"/>
                </a:solidFill>
                <a:latin typeface="Arial"/>
                <a:cs typeface="Arial"/>
              </a:rPr>
              <a:t>Research</a:t>
            </a:r>
            <a:r>
              <a:rPr sz="3950" spc="-8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950" spc="0" dirty="0">
                <a:solidFill>
                  <a:srgbClr val="7F7F7F"/>
                </a:solidFill>
                <a:latin typeface="Arial"/>
                <a:cs typeface="Arial"/>
              </a:rPr>
              <a:t>&amp;  </a:t>
            </a:r>
            <a:r>
              <a:rPr sz="3950" spc="-40" dirty="0">
                <a:solidFill>
                  <a:srgbClr val="7F7F7F"/>
                </a:solidFill>
                <a:latin typeface="Arial"/>
                <a:cs typeface="Arial"/>
              </a:rPr>
              <a:t>Validate</a:t>
            </a:r>
            <a:endParaRPr sz="39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687713" y="7068218"/>
            <a:ext cx="468630" cy="468630"/>
          </a:xfrm>
          <a:custGeom>
            <a:avLst/>
            <a:gdLst/>
            <a:ahLst/>
            <a:cxnLst/>
            <a:rect l="l" t="t" r="r" b="b"/>
            <a:pathLst>
              <a:path w="468629" h="468629">
                <a:moveTo>
                  <a:pt x="234305" y="0"/>
                </a:moveTo>
                <a:lnTo>
                  <a:pt x="189554" y="4289"/>
                </a:lnTo>
                <a:lnTo>
                  <a:pt x="146136" y="17156"/>
                </a:lnTo>
                <a:lnTo>
                  <a:pt x="105382" y="38602"/>
                </a:lnTo>
                <a:lnTo>
                  <a:pt x="68626" y="68626"/>
                </a:lnTo>
                <a:lnTo>
                  <a:pt x="38602" y="105382"/>
                </a:lnTo>
                <a:lnTo>
                  <a:pt x="17156" y="146136"/>
                </a:lnTo>
                <a:lnTo>
                  <a:pt x="4289" y="189555"/>
                </a:lnTo>
                <a:lnTo>
                  <a:pt x="0" y="234306"/>
                </a:lnTo>
                <a:lnTo>
                  <a:pt x="4289" y="279057"/>
                </a:lnTo>
                <a:lnTo>
                  <a:pt x="17156" y="322475"/>
                </a:lnTo>
                <a:lnTo>
                  <a:pt x="38602" y="363229"/>
                </a:lnTo>
                <a:lnTo>
                  <a:pt x="68626" y="399985"/>
                </a:lnTo>
                <a:lnTo>
                  <a:pt x="105382" y="430010"/>
                </a:lnTo>
                <a:lnTo>
                  <a:pt x="146136" y="451455"/>
                </a:lnTo>
                <a:lnTo>
                  <a:pt x="189554" y="464323"/>
                </a:lnTo>
                <a:lnTo>
                  <a:pt x="234305" y="468612"/>
                </a:lnTo>
                <a:lnTo>
                  <a:pt x="279056" y="464323"/>
                </a:lnTo>
                <a:lnTo>
                  <a:pt x="322475" y="451455"/>
                </a:lnTo>
                <a:lnTo>
                  <a:pt x="363228" y="430010"/>
                </a:lnTo>
                <a:lnTo>
                  <a:pt x="399984" y="399985"/>
                </a:lnTo>
                <a:lnTo>
                  <a:pt x="430009" y="363229"/>
                </a:lnTo>
                <a:lnTo>
                  <a:pt x="451455" y="322475"/>
                </a:lnTo>
                <a:lnTo>
                  <a:pt x="464322" y="279057"/>
                </a:lnTo>
                <a:lnTo>
                  <a:pt x="468612" y="234306"/>
                </a:lnTo>
                <a:lnTo>
                  <a:pt x="464322" y="189555"/>
                </a:lnTo>
                <a:lnTo>
                  <a:pt x="451455" y="146136"/>
                </a:lnTo>
                <a:lnTo>
                  <a:pt x="430009" y="105382"/>
                </a:lnTo>
                <a:lnTo>
                  <a:pt x="399984" y="68626"/>
                </a:lnTo>
                <a:lnTo>
                  <a:pt x="363228" y="38602"/>
                </a:lnTo>
                <a:lnTo>
                  <a:pt x="322475" y="17156"/>
                </a:lnTo>
                <a:lnTo>
                  <a:pt x="279056" y="4289"/>
                </a:lnTo>
                <a:lnTo>
                  <a:pt x="23430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87713" y="7068218"/>
            <a:ext cx="468630" cy="468630"/>
          </a:xfrm>
          <a:custGeom>
            <a:avLst/>
            <a:gdLst/>
            <a:ahLst/>
            <a:cxnLst/>
            <a:rect l="l" t="t" r="r" b="b"/>
            <a:pathLst>
              <a:path w="468629" h="468629">
                <a:moveTo>
                  <a:pt x="399985" y="68626"/>
                </a:moveTo>
                <a:lnTo>
                  <a:pt x="430009" y="105382"/>
                </a:lnTo>
                <a:lnTo>
                  <a:pt x="451455" y="146136"/>
                </a:lnTo>
                <a:lnTo>
                  <a:pt x="464322" y="189554"/>
                </a:lnTo>
                <a:lnTo>
                  <a:pt x="468611" y="234305"/>
                </a:lnTo>
                <a:lnTo>
                  <a:pt x="464322" y="279057"/>
                </a:lnTo>
                <a:lnTo>
                  <a:pt x="451455" y="322475"/>
                </a:lnTo>
                <a:lnTo>
                  <a:pt x="430009" y="363229"/>
                </a:lnTo>
                <a:lnTo>
                  <a:pt x="399985" y="399985"/>
                </a:lnTo>
                <a:lnTo>
                  <a:pt x="363229" y="430009"/>
                </a:lnTo>
                <a:lnTo>
                  <a:pt x="322475" y="451455"/>
                </a:lnTo>
                <a:lnTo>
                  <a:pt x="279057" y="464322"/>
                </a:lnTo>
                <a:lnTo>
                  <a:pt x="234305" y="468611"/>
                </a:lnTo>
                <a:lnTo>
                  <a:pt x="189554" y="464322"/>
                </a:lnTo>
                <a:lnTo>
                  <a:pt x="146136" y="451455"/>
                </a:lnTo>
                <a:lnTo>
                  <a:pt x="105382" y="430009"/>
                </a:lnTo>
                <a:lnTo>
                  <a:pt x="68626" y="399985"/>
                </a:lnTo>
                <a:lnTo>
                  <a:pt x="38602" y="363229"/>
                </a:lnTo>
                <a:lnTo>
                  <a:pt x="17156" y="322475"/>
                </a:lnTo>
                <a:lnTo>
                  <a:pt x="4289" y="279057"/>
                </a:lnTo>
                <a:lnTo>
                  <a:pt x="0" y="234305"/>
                </a:lnTo>
                <a:lnTo>
                  <a:pt x="4289" y="189554"/>
                </a:lnTo>
                <a:lnTo>
                  <a:pt x="17156" y="146136"/>
                </a:lnTo>
                <a:lnTo>
                  <a:pt x="38602" y="105382"/>
                </a:lnTo>
                <a:lnTo>
                  <a:pt x="68626" y="68626"/>
                </a:lnTo>
                <a:lnTo>
                  <a:pt x="105382" y="38602"/>
                </a:lnTo>
                <a:lnTo>
                  <a:pt x="146136" y="17156"/>
                </a:lnTo>
                <a:lnTo>
                  <a:pt x="189554" y="4289"/>
                </a:lnTo>
                <a:lnTo>
                  <a:pt x="234305" y="0"/>
                </a:lnTo>
                <a:lnTo>
                  <a:pt x="279057" y="4289"/>
                </a:lnTo>
                <a:lnTo>
                  <a:pt x="322475" y="17156"/>
                </a:lnTo>
                <a:lnTo>
                  <a:pt x="363229" y="38602"/>
                </a:lnTo>
                <a:lnTo>
                  <a:pt x="399985" y="68626"/>
                </a:lnTo>
                <a:close/>
              </a:path>
            </a:pathLst>
          </a:custGeom>
          <a:ln w="2094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05334" y="7850934"/>
            <a:ext cx="2317115" cy="92201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450"/>
              </a:lnSpc>
              <a:spcBef>
                <a:spcPts val="90"/>
              </a:spcBef>
            </a:pPr>
            <a:r>
              <a:rPr sz="2150" spc="-5" dirty="0">
                <a:solidFill>
                  <a:srgbClr val="C00000"/>
                </a:solidFill>
                <a:latin typeface="Arial"/>
                <a:cs typeface="Arial"/>
              </a:rPr>
              <a:t>Step</a:t>
            </a:r>
            <a:r>
              <a:rPr sz="2150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150" spc="-5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endParaRPr sz="2150">
              <a:latin typeface="Arial"/>
              <a:cs typeface="Arial"/>
            </a:endParaRPr>
          </a:p>
          <a:p>
            <a:pPr marL="12700">
              <a:lnSpc>
                <a:spcPts val="4610"/>
              </a:lnSpc>
            </a:pPr>
            <a:r>
              <a:rPr sz="3950" dirty="0">
                <a:solidFill>
                  <a:srgbClr val="7F7F7F"/>
                </a:solidFill>
                <a:latin typeface="Arial"/>
                <a:cs typeface="Arial"/>
              </a:rPr>
              <a:t>Reach</a:t>
            </a:r>
            <a:r>
              <a:rPr sz="3950" spc="-7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7F7F7F"/>
                </a:solidFill>
                <a:latin typeface="Arial"/>
                <a:cs typeface="Arial"/>
              </a:rPr>
              <a:t>out</a:t>
            </a:r>
            <a:endParaRPr sz="39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795818" y="4967621"/>
            <a:ext cx="468630" cy="468630"/>
          </a:xfrm>
          <a:custGeom>
            <a:avLst/>
            <a:gdLst/>
            <a:ahLst/>
            <a:cxnLst/>
            <a:rect l="l" t="t" r="r" b="b"/>
            <a:pathLst>
              <a:path w="468630" h="468629">
                <a:moveTo>
                  <a:pt x="234309" y="0"/>
                </a:moveTo>
                <a:lnTo>
                  <a:pt x="189558" y="4289"/>
                </a:lnTo>
                <a:lnTo>
                  <a:pt x="146139" y="17156"/>
                </a:lnTo>
                <a:lnTo>
                  <a:pt x="105385" y="38602"/>
                </a:lnTo>
                <a:lnTo>
                  <a:pt x="68628" y="68626"/>
                </a:lnTo>
                <a:lnTo>
                  <a:pt x="38603" y="105382"/>
                </a:lnTo>
                <a:lnTo>
                  <a:pt x="17157" y="146136"/>
                </a:lnTo>
                <a:lnTo>
                  <a:pt x="4289" y="189554"/>
                </a:lnTo>
                <a:lnTo>
                  <a:pt x="0" y="234305"/>
                </a:lnTo>
                <a:lnTo>
                  <a:pt x="4289" y="279056"/>
                </a:lnTo>
                <a:lnTo>
                  <a:pt x="17157" y="322475"/>
                </a:lnTo>
                <a:lnTo>
                  <a:pt x="38603" y="363228"/>
                </a:lnTo>
                <a:lnTo>
                  <a:pt x="68628" y="399984"/>
                </a:lnTo>
                <a:lnTo>
                  <a:pt x="105385" y="430009"/>
                </a:lnTo>
                <a:lnTo>
                  <a:pt x="146139" y="451455"/>
                </a:lnTo>
                <a:lnTo>
                  <a:pt x="189558" y="464322"/>
                </a:lnTo>
                <a:lnTo>
                  <a:pt x="234309" y="468612"/>
                </a:lnTo>
                <a:lnTo>
                  <a:pt x="279060" y="464322"/>
                </a:lnTo>
                <a:lnTo>
                  <a:pt x="322479" y="451455"/>
                </a:lnTo>
                <a:lnTo>
                  <a:pt x="363233" y="430009"/>
                </a:lnTo>
                <a:lnTo>
                  <a:pt x="399990" y="399984"/>
                </a:lnTo>
                <a:lnTo>
                  <a:pt x="430012" y="363228"/>
                </a:lnTo>
                <a:lnTo>
                  <a:pt x="451456" y="322475"/>
                </a:lnTo>
                <a:lnTo>
                  <a:pt x="464322" y="279056"/>
                </a:lnTo>
                <a:lnTo>
                  <a:pt x="468611" y="234305"/>
                </a:lnTo>
                <a:lnTo>
                  <a:pt x="464322" y="189554"/>
                </a:lnTo>
                <a:lnTo>
                  <a:pt x="451456" y="146136"/>
                </a:lnTo>
                <a:lnTo>
                  <a:pt x="430012" y="105382"/>
                </a:lnTo>
                <a:lnTo>
                  <a:pt x="399990" y="68626"/>
                </a:lnTo>
                <a:lnTo>
                  <a:pt x="363233" y="38602"/>
                </a:lnTo>
                <a:lnTo>
                  <a:pt x="322479" y="17156"/>
                </a:lnTo>
                <a:lnTo>
                  <a:pt x="279060" y="4289"/>
                </a:lnTo>
                <a:lnTo>
                  <a:pt x="23430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795821" y="4967621"/>
            <a:ext cx="468630" cy="468630"/>
          </a:xfrm>
          <a:custGeom>
            <a:avLst/>
            <a:gdLst/>
            <a:ahLst/>
            <a:cxnLst/>
            <a:rect l="l" t="t" r="r" b="b"/>
            <a:pathLst>
              <a:path w="468630" h="468629">
                <a:moveTo>
                  <a:pt x="399985" y="68626"/>
                </a:moveTo>
                <a:lnTo>
                  <a:pt x="430009" y="105382"/>
                </a:lnTo>
                <a:lnTo>
                  <a:pt x="451455" y="146136"/>
                </a:lnTo>
                <a:lnTo>
                  <a:pt x="464322" y="189554"/>
                </a:lnTo>
                <a:lnTo>
                  <a:pt x="468611" y="234305"/>
                </a:lnTo>
                <a:lnTo>
                  <a:pt x="464322" y="279057"/>
                </a:lnTo>
                <a:lnTo>
                  <a:pt x="451455" y="322475"/>
                </a:lnTo>
                <a:lnTo>
                  <a:pt x="430009" y="363229"/>
                </a:lnTo>
                <a:lnTo>
                  <a:pt x="399985" y="399985"/>
                </a:lnTo>
                <a:lnTo>
                  <a:pt x="363229" y="430009"/>
                </a:lnTo>
                <a:lnTo>
                  <a:pt x="322475" y="451455"/>
                </a:lnTo>
                <a:lnTo>
                  <a:pt x="279057" y="464322"/>
                </a:lnTo>
                <a:lnTo>
                  <a:pt x="234305" y="468611"/>
                </a:lnTo>
                <a:lnTo>
                  <a:pt x="189554" y="464322"/>
                </a:lnTo>
                <a:lnTo>
                  <a:pt x="146136" y="451455"/>
                </a:lnTo>
                <a:lnTo>
                  <a:pt x="105382" y="430009"/>
                </a:lnTo>
                <a:lnTo>
                  <a:pt x="68626" y="399985"/>
                </a:lnTo>
                <a:lnTo>
                  <a:pt x="38602" y="363229"/>
                </a:lnTo>
                <a:lnTo>
                  <a:pt x="17156" y="322475"/>
                </a:lnTo>
                <a:lnTo>
                  <a:pt x="4289" y="279057"/>
                </a:lnTo>
                <a:lnTo>
                  <a:pt x="0" y="234305"/>
                </a:lnTo>
                <a:lnTo>
                  <a:pt x="4289" y="189554"/>
                </a:lnTo>
                <a:lnTo>
                  <a:pt x="17156" y="146136"/>
                </a:lnTo>
                <a:lnTo>
                  <a:pt x="38602" y="105382"/>
                </a:lnTo>
                <a:lnTo>
                  <a:pt x="68626" y="68626"/>
                </a:lnTo>
                <a:lnTo>
                  <a:pt x="105382" y="38602"/>
                </a:lnTo>
                <a:lnTo>
                  <a:pt x="146136" y="17156"/>
                </a:lnTo>
                <a:lnTo>
                  <a:pt x="189554" y="4289"/>
                </a:lnTo>
                <a:lnTo>
                  <a:pt x="234305" y="0"/>
                </a:lnTo>
                <a:lnTo>
                  <a:pt x="279057" y="4289"/>
                </a:lnTo>
                <a:lnTo>
                  <a:pt x="322475" y="17156"/>
                </a:lnTo>
                <a:lnTo>
                  <a:pt x="363229" y="38602"/>
                </a:lnTo>
                <a:lnTo>
                  <a:pt x="399985" y="68626"/>
                </a:lnTo>
                <a:close/>
              </a:path>
            </a:pathLst>
          </a:custGeom>
          <a:ln w="2094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7211905" y="7379744"/>
            <a:ext cx="2148840" cy="1487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410"/>
              </a:lnSpc>
              <a:spcBef>
                <a:spcPts val="90"/>
              </a:spcBef>
            </a:pPr>
            <a:r>
              <a:rPr sz="2150" spc="-5" dirty="0">
                <a:solidFill>
                  <a:srgbClr val="C00000"/>
                </a:solidFill>
                <a:latin typeface="Arial"/>
                <a:cs typeface="Arial"/>
              </a:rPr>
              <a:t>Step</a:t>
            </a:r>
            <a:r>
              <a:rPr sz="2150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150" spc="-5" dirty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ts val="4530"/>
              </a:lnSpc>
              <a:spcBef>
                <a:spcPts val="150"/>
              </a:spcBef>
            </a:pPr>
            <a:r>
              <a:rPr sz="3950" dirty="0">
                <a:solidFill>
                  <a:srgbClr val="7F7F7F"/>
                </a:solidFill>
                <a:latin typeface="Arial"/>
                <a:cs typeface="Arial"/>
              </a:rPr>
              <a:t>Review</a:t>
            </a:r>
            <a:r>
              <a:rPr sz="3950" spc="-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950" spc="0" dirty="0">
                <a:solidFill>
                  <a:srgbClr val="7F7F7F"/>
                </a:solidFill>
                <a:latin typeface="Arial"/>
                <a:cs typeface="Arial"/>
              </a:rPr>
              <a:t>&amp;  </a:t>
            </a:r>
            <a:r>
              <a:rPr sz="3950" dirty="0">
                <a:solidFill>
                  <a:srgbClr val="7F7F7F"/>
                </a:solidFill>
                <a:latin typeface="Arial"/>
                <a:cs typeface="Arial"/>
              </a:rPr>
              <a:t>Refer</a:t>
            </a:r>
            <a:endParaRPr sz="39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36626" y="5924291"/>
            <a:ext cx="1786255" cy="1497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450"/>
              </a:lnSpc>
              <a:spcBef>
                <a:spcPts val="90"/>
              </a:spcBef>
            </a:pPr>
            <a:r>
              <a:rPr sz="2150" spc="-5" dirty="0">
                <a:solidFill>
                  <a:srgbClr val="C00000"/>
                </a:solidFill>
                <a:latin typeface="Arial"/>
                <a:cs typeface="Arial"/>
              </a:rPr>
              <a:t>Step</a:t>
            </a:r>
            <a:r>
              <a:rPr sz="2150" spc="-10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150" spc="-5" dirty="0">
                <a:solidFill>
                  <a:srgbClr val="C00000"/>
                </a:solidFill>
                <a:latin typeface="Arial"/>
                <a:cs typeface="Arial"/>
              </a:rPr>
              <a:t>4</a:t>
            </a:r>
            <a:endParaRPr sz="2150">
              <a:latin typeface="Arial"/>
              <a:cs typeface="Arial"/>
            </a:endParaRPr>
          </a:p>
          <a:p>
            <a:pPr marL="12700" marR="5080">
              <a:lnSpc>
                <a:spcPts val="4530"/>
              </a:lnSpc>
              <a:spcBef>
                <a:spcPts val="190"/>
              </a:spcBef>
            </a:pPr>
            <a:r>
              <a:rPr sz="3950" dirty="0">
                <a:solidFill>
                  <a:srgbClr val="7F7F7F"/>
                </a:solidFill>
                <a:latin typeface="Arial"/>
                <a:cs typeface="Arial"/>
              </a:rPr>
              <a:t>Learn</a:t>
            </a:r>
            <a:r>
              <a:rPr sz="3950" spc="-8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3950" spc="0" dirty="0">
                <a:solidFill>
                  <a:srgbClr val="7F7F7F"/>
                </a:solidFill>
                <a:latin typeface="Arial"/>
                <a:cs typeface="Arial"/>
              </a:rPr>
              <a:t>&amp;  </a:t>
            </a:r>
            <a:r>
              <a:rPr sz="3950" dirty="0">
                <a:solidFill>
                  <a:srgbClr val="7F7F7F"/>
                </a:solidFill>
                <a:latin typeface="Arial"/>
                <a:cs typeface="Arial"/>
              </a:rPr>
              <a:t>Engage</a:t>
            </a:r>
            <a:endParaRPr sz="39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960561" y="6620953"/>
            <a:ext cx="468630" cy="468630"/>
          </a:xfrm>
          <a:custGeom>
            <a:avLst/>
            <a:gdLst/>
            <a:ahLst/>
            <a:cxnLst/>
            <a:rect l="l" t="t" r="r" b="b"/>
            <a:pathLst>
              <a:path w="468630" h="468629">
                <a:moveTo>
                  <a:pt x="234309" y="0"/>
                </a:moveTo>
                <a:lnTo>
                  <a:pt x="189558" y="4289"/>
                </a:lnTo>
                <a:lnTo>
                  <a:pt x="146139" y="17156"/>
                </a:lnTo>
                <a:lnTo>
                  <a:pt x="105385" y="38602"/>
                </a:lnTo>
                <a:lnTo>
                  <a:pt x="68628" y="68627"/>
                </a:lnTo>
                <a:lnTo>
                  <a:pt x="38603" y="105383"/>
                </a:lnTo>
                <a:lnTo>
                  <a:pt x="17157" y="146136"/>
                </a:lnTo>
                <a:lnTo>
                  <a:pt x="4289" y="189555"/>
                </a:lnTo>
                <a:lnTo>
                  <a:pt x="0" y="234306"/>
                </a:lnTo>
                <a:lnTo>
                  <a:pt x="4289" y="279057"/>
                </a:lnTo>
                <a:lnTo>
                  <a:pt x="17157" y="322476"/>
                </a:lnTo>
                <a:lnTo>
                  <a:pt x="38603" y="363229"/>
                </a:lnTo>
                <a:lnTo>
                  <a:pt x="68628" y="399985"/>
                </a:lnTo>
                <a:lnTo>
                  <a:pt x="105385" y="430009"/>
                </a:lnTo>
                <a:lnTo>
                  <a:pt x="146139" y="451455"/>
                </a:lnTo>
                <a:lnTo>
                  <a:pt x="189558" y="464323"/>
                </a:lnTo>
                <a:lnTo>
                  <a:pt x="234309" y="468612"/>
                </a:lnTo>
                <a:lnTo>
                  <a:pt x="279060" y="464323"/>
                </a:lnTo>
                <a:lnTo>
                  <a:pt x="322479" y="451455"/>
                </a:lnTo>
                <a:lnTo>
                  <a:pt x="363233" y="430009"/>
                </a:lnTo>
                <a:lnTo>
                  <a:pt x="399990" y="399985"/>
                </a:lnTo>
                <a:lnTo>
                  <a:pt x="430012" y="363229"/>
                </a:lnTo>
                <a:lnTo>
                  <a:pt x="451456" y="322476"/>
                </a:lnTo>
                <a:lnTo>
                  <a:pt x="464322" y="279057"/>
                </a:lnTo>
                <a:lnTo>
                  <a:pt x="468611" y="234306"/>
                </a:lnTo>
                <a:lnTo>
                  <a:pt x="464322" y="189555"/>
                </a:lnTo>
                <a:lnTo>
                  <a:pt x="451456" y="146136"/>
                </a:lnTo>
                <a:lnTo>
                  <a:pt x="430012" y="105383"/>
                </a:lnTo>
                <a:lnTo>
                  <a:pt x="399990" y="68627"/>
                </a:lnTo>
                <a:lnTo>
                  <a:pt x="363233" y="38602"/>
                </a:lnTo>
                <a:lnTo>
                  <a:pt x="322479" y="17156"/>
                </a:lnTo>
                <a:lnTo>
                  <a:pt x="279060" y="4289"/>
                </a:lnTo>
                <a:lnTo>
                  <a:pt x="23430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7960562" y="6620953"/>
            <a:ext cx="468630" cy="468630"/>
          </a:xfrm>
          <a:custGeom>
            <a:avLst/>
            <a:gdLst/>
            <a:ahLst/>
            <a:cxnLst/>
            <a:rect l="l" t="t" r="r" b="b"/>
            <a:pathLst>
              <a:path w="468630" h="468629">
                <a:moveTo>
                  <a:pt x="399985" y="68626"/>
                </a:moveTo>
                <a:lnTo>
                  <a:pt x="430009" y="105382"/>
                </a:lnTo>
                <a:lnTo>
                  <a:pt x="451455" y="146136"/>
                </a:lnTo>
                <a:lnTo>
                  <a:pt x="464322" y="189554"/>
                </a:lnTo>
                <a:lnTo>
                  <a:pt x="468611" y="234305"/>
                </a:lnTo>
                <a:lnTo>
                  <a:pt x="464322" y="279057"/>
                </a:lnTo>
                <a:lnTo>
                  <a:pt x="451455" y="322475"/>
                </a:lnTo>
                <a:lnTo>
                  <a:pt x="430009" y="363229"/>
                </a:lnTo>
                <a:lnTo>
                  <a:pt x="399985" y="399985"/>
                </a:lnTo>
                <a:lnTo>
                  <a:pt x="363229" y="430009"/>
                </a:lnTo>
                <a:lnTo>
                  <a:pt x="322475" y="451455"/>
                </a:lnTo>
                <a:lnTo>
                  <a:pt x="279057" y="464322"/>
                </a:lnTo>
                <a:lnTo>
                  <a:pt x="234305" y="468611"/>
                </a:lnTo>
                <a:lnTo>
                  <a:pt x="189554" y="464322"/>
                </a:lnTo>
                <a:lnTo>
                  <a:pt x="146136" y="451455"/>
                </a:lnTo>
                <a:lnTo>
                  <a:pt x="105382" y="430009"/>
                </a:lnTo>
                <a:lnTo>
                  <a:pt x="68626" y="399985"/>
                </a:lnTo>
                <a:lnTo>
                  <a:pt x="38602" y="363229"/>
                </a:lnTo>
                <a:lnTo>
                  <a:pt x="17156" y="322475"/>
                </a:lnTo>
                <a:lnTo>
                  <a:pt x="4289" y="279057"/>
                </a:lnTo>
                <a:lnTo>
                  <a:pt x="0" y="234305"/>
                </a:lnTo>
                <a:lnTo>
                  <a:pt x="4289" y="189554"/>
                </a:lnTo>
                <a:lnTo>
                  <a:pt x="17156" y="146136"/>
                </a:lnTo>
                <a:lnTo>
                  <a:pt x="38602" y="105382"/>
                </a:lnTo>
                <a:lnTo>
                  <a:pt x="68626" y="68626"/>
                </a:lnTo>
                <a:lnTo>
                  <a:pt x="105382" y="38602"/>
                </a:lnTo>
                <a:lnTo>
                  <a:pt x="146136" y="17156"/>
                </a:lnTo>
                <a:lnTo>
                  <a:pt x="189554" y="4289"/>
                </a:lnTo>
                <a:lnTo>
                  <a:pt x="234305" y="0"/>
                </a:lnTo>
                <a:lnTo>
                  <a:pt x="279057" y="4289"/>
                </a:lnTo>
                <a:lnTo>
                  <a:pt x="322475" y="17156"/>
                </a:lnTo>
                <a:lnTo>
                  <a:pt x="363229" y="38602"/>
                </a:lnTo>
                <a:lnTo>
                  <a:pt x="399985" y="68626"/>
                </a:lnTo>
                <a:close/>
              </a:path>
            </a:pathLst>
          </a:custGeom>
          <a:ln w="20941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11776" y="3005144"/>
            <a:ext cx="2691017" cy="2680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6547" y="5591452"/>
            <a:ext cx="3347411" cy="20522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47523" y="5521665"/>
            <a:ext cx="4439655" cy="24015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01592" y="5966078"/>
            <a:ext cx="365125" cy="365125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182480" y="0"/>
                </a:moveTo>
                <a:lnTo>
                  <a:pt x="136189" y="5938"/>
                </a:lnTo>
                <a:lnTo>
                  <a:pt x="92358" y="23754"/>
                </a:lnTo>
                <a:lnTo>
                  <a:pt x="53447" y="53447"/>
                </a:lnTo>
                <a:lnTo>
                  <a:pt x="23754" y="92358"/>
                </a:lnTo>
                <a:lnTo>
                  <a:pt x="5938" y="136189"/>
                </a:lnTo>
                <a:lnTo>
                  <a:pt x="0" y="182480"/>
                </a:lnTo>
                <a:lnTo>
                  <a:pt x="5938" y="228771"/>
                </a:lnTo>
                <a:lnTo>
                  <a:pt x="23754" y="272602"/>
                </a:lnTo>
                <a:lnTo>
                  <a:pt x="53447" y="311513"/>
                </a:lnTo>
                <a:lnTo>
                  <a:pt x="92358" y="341206"/>
                </a:lnTo>
                <a:lnTo>
                  <a:pt x="136189" y="359022"/>
                </a:lnTo>
                <a:lnTo>
                  <a:pt x="182480" y="364961"/>
                </a:lnTo>
                <a:lnTo>
                  <a:pt x="228771" y="359022"/>
                </a:lnTo>
                <a:lnTo>
                  <a:pt x="272602" y="341206"/>
                </a:lnTo>
                <a:lnTo>
                  <a:pt x="311513" y="311513"/>
                </a:lnTo>
                <a:lnTo>
                  <a:pt x="341206" y="272602"/>
                </a:lnTo>
                <a:lnTo>
                  <a:pt x="359022" y="228771"/>
                </a:lnTo>
                <a:lnTo>
                  <a:pt x="364961" y="182480"/>
                </a:lnTo>
                <a:lnTo>
                  <a:pt x="359022" y="136189"/>
                </a:lnTo>
                <a:lnTo>
                  <a:pt x="341206" y="92358"/>
                </a:lnTo>
                <a:lnTo>
                  <a:pt x="311513" y="53447"/>
                </a:lnTo>
                <a:lnTo>
                  <a:pt x="272602" y="23754"/>
                </a:lnTo>
                <a:lnTo>
                  <a:pt x="228771" y="5938"/>
                </a:lnTo>
                <a:lnTo>
                  <a:pt x="182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46905" y="6034907"/>
            <a:ext cx="272242" cy="2266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706389" y="1518278"/>
            <a:ext cx="1631860" cy="2919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538854" y="1005303"/>
            <a:ext cx="1942929" cy="39258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9083" y="5685690"/>
            <a:ext cx="2921377" cy="9737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05707" y="2599803"/>
            <a:ext cx="1441320" cy="281303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28589" y="2985718"/>
            <a:ext cx="1212568" cy="20466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28589" y="3353242"/>
            <a:ext cx="1212659" cy="16792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622499" y="2575837"/>
            <a:ext cx="1738166" cy="35391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9456968" y="281144"/>
            <a:ext cx="18859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BD2027"/>
                </a:solidFill>
                <a:latin typeface="Arial"/>
                <a:cs typeface="Arial"/>
              </a:rPr>
              <a:t>5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432350" cy="19337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2490" y="1933724"/>
            <a:ext cx="1499235" cy="1482090"/>
          </a:xfrm>
          <a:custGeom>
            <a:avLst/>
            <a:gdLst/>
            <a:ahLst/>
            <a:cxnLst/>
            <a:rect l="l" t="t" r="r" b="b"/>
            <a:pathLst>
              <a:path w="1499234" h="1482089">
                <a:moveTo>
                  <a:pt x="749559" y="0"/>
                </a:moveTo>
                <a:lnTo>
                  <a:pt x="705291" y="1284"/>
                </a:lnTo>
                <a:lnTo>
                  <a:pt x="661147" y="5136"/>
                </a:lnTo>
                <a:lnTo>
                  <a:pt x="617251" y="11556"/>
                </a:lnTo>
                <a:lnTo>
                  <a:pt x="573728" y="20545"/>
                </a:lnTo>
                <a:lnTo>
                  <a:pt x="530702" y="32102"/>
                </a:lnTo>
                <a:lnTo>
                  <a:pt x="488298" y="46227"/>
                </a:lnTo>
                <a:lnTo>
                  <a:pt x="446638" y="62920"/>
                </a:lnTo>
                <a:lnTo>
                  <a:pt x="405848" y="82181"/>
                </a:lnTo>
                <a:lnTo>
                  <a:pt x="366052" y="104011"/>
                </a:lnTo>
                <a:lnTo>
                  <a:pt x="327374" y="128408"/>
                </a:lnTo>
                <a:lnTo>
                  <a:pt x="289939" y="155374"/>
                </a:lnTo>
                <a:lnTo>
                  <a:pt x="253870" y="184908"/>
                </a:lnTo>
                <a:lnTo>
                  <a:pt x="219292" y="217011"/>
                </a:lnTo>
                <a:lnTo>
                  <a:pt x="185554" y="252573"/>
                </a:lnTo>
                <a:lnTo>
                  <a:pt x="154629" y="289722"/>
                </a:lnTo>
                <a:lnTo>
                  <a:pt x="126514" y="328321"/>
                </a:lnTo>
                <a:lnTo>
                  <a:pt x="101211" y="368232"/>
                </a:lnTo>
                <a:lnTo>
                  <a:pt x="78720" y="409317"/>
                </a:lnTo>
                <a:lnTo>
                  <a:pt x="59040" y="451437"/>
                </a:lnTo>
                <a:lnTo>
                  <a:pt x="42171" y="494455"/>
                </a:lnTo>
                <a:lnTo>
                  <a:pt x="28114" y="538232"/>
                </a:lnTo>
                <a:lnTo>
                  <a:pt x="16868" y="582630"/>
                </a:lnTo>
                <a:lnTo>
                  <a:pt x="8434" y="627511"/>
                </a:lnTo>
                <a:lnTo>
                  <a:pt x="2811" y="672738"/>
                </a:lnTo>
                <a:lnTo>
                  <a:pt x="0" y="718172"/>
                </a:lnTo>
                <a:lnTo>
                  <a:pt x="0" y="763674"/>
                </a:lnTo>
                <a:lnTo>
                  <a:pt x="2811" y="809108"/>
                </a:lnTo>
                <a:lnTo>
                  <a:pt x="8434" y="854335"/>
                </a:lnTo>
                <a:lnTo>
                  <a:pt x="16868" y="899216"/>
                </a:lnTo>
                <a:lnTo>
                  <a:pt x="28114" y="943614"/>
                </a:lnTo>
                <a:lnTo>
                  <a:pt x="42171" y="987391"/>
                </a:lnTo>
                <a:lnTo>
                  <a:pt x="59040" y="1030408"/>
                </a:lnTo>
                <a:lnTo>
                  <a:pt x="78720" y="1072528"/>
                </a:lnTo>
                <a:lnTo>
                  <a:pt x="101211" y="1113613"/>
                </a:lnTo>
                <a:lnTo>
                  <a:pt x="126514" y="1153524"/>
                </a:lnTo>
                <a:lnTo>
                  <a:pt x="154629" y="1192123"/>
                </a:lnTo>
                <a:lnTo>
                  <a:pt x="185554" y="1229273"/>
                </a:lnTo>
                <a:lnTo>
                  <a:pt x="219292" y="1264834"/>
                </a:lnTo>
                <a:lnTo>
                  <a:pt x="253870" y="1296937"/>
                </a:lnTo>
                <a:lnTo>
                  <a:pt x="289939" y="1326471"/>
                </a:lnTo>
                <a:lnTo>
                  <a:pt x="327374" y="1353437"/>
                </a:lnTo>
                <a:lnTo>
                  <a:pt x="366052" y="1377835"/>
                </a:lnTo>
                <a:lnTo>
                  <a:pt x="405848" y="1399664"/>
                </a:lnTo>
                <a:lnTo>
                  <a:pt x="446638" y="1418926"/>
                </a:lnTo>
                <a:lnTo>
                  <a:pt x="488298" y="1435619"/>
                </a:lnTo>
                <a:lnTo>
                  <a:pt x="530702" y="1449744"/>
                </a:lnTo>
                <a:lnTo>
                  <a:pt x="573728" y="1461301"/>
                </a:lnTo>
                <a:lnTo>
                  <a:pt x="617251" y="1470289"/>
                </a:lnTo>
                <a:lnTo>
                  <a:pt x="661147" y="1476710"/>
                </a:lnTo>
                <a:lnTo>
                  <a:pt x="705291" y="1480562"/>
                </a:lnTo>
                <a:lnTo>
                  <a:pt x="749559" y="1481846"/>
                </a:lnTo>
                <a:lnTo>
                  <a:pt x="793827" y="1480562"/>
                </a:lnTo>
                <a:lnTo>
                  <a:pt x="837971" y="1476710"/>
                </a:lnTo>
                <a:lnTo>
                  <a:pt x="881867" y="1470289"/>
                </a:lnTo>
                <a:lnTo>
                  <a:pt x="925390" y="1461301"/>
                </a:lnTo>
                <a:lnTo>
                  <a:pt x="968416" y="1449744"/>
                </a:lnTo>
                <a:lnTo>
                  <a:pt x="1010821" y="1435619"/>
                </a:lnTo>
                <a:lnTo>
                  <a:pt x="1052480" y="1418926"/>
                </a:lnTo>
                <a:lnTo>
                  <a:pt x="1093270" y="1399664"/>
                </a:lnTo>
                <a:lnTo>
                  <a:pt x="1133066" y="1377835"/>
                </a:lnTo>
                <a:lnTo>
                  <a:pt x="1171743" y="1353437"/>
                </a:lnTo>
                <a:lnTo>
                  <a:pt x="1209179" y="1326471"/>
                </a:lnTo>
                <a:lnTo>
                  <a:pt x="1245248" y="1296937"/>
                </a:lnTo>
                <a:lnTo>
                  <a:pt x="1279826" y="1264834"/>
                </a:lnTo>
                <a:lnTo>
                  <a:pt x="1313563" y="1229273"/>
                </a:lnTo>
                <a:lnTo>
                  <a:pt x="1344489" y="1192123"/>
                </a:lnTo>
                <a:lnTo>
                  <a:pt x="1372604" y="1153524"/>
                </a:lnTo>
                <a:lnTo>
                  <a:pt x="1397907" y="1113613"/>
                </a:lnTo>
                <a:lnTo>
                  <a:pt x="1420399" y="1072528"/>
                </a:lnTo>
                <a:lnTo>
                  <a:pt x="1440079" y="1030408"/>
                </a:lnTo>
                <a:lnTo>
                  <a:pt x="1456948" y="987391"/>
                </a:lnTo>
                <a:lnTo>
                  <a:pt x="1471005" y="943614"/>
                </a:lnTo>
                <a:lnTo>
                  <a:pt x="1482251" y="899216"/>
                </a:lnTo>
                <a:lnTo>
                  <a:pt x="1490685" y="854335"/>
                </a:lnTo>
                <a:lnTo>
                  <a:pt x="1496308" y="809108"/>
                </a:lnTo>
                <a:lnTo>
                  <a:pt x="1499120" y="763674"/>
                </a:lnTo>
                <a:lnTo>
                  <a:pt x="1499120" y="718172"/>
                </a:lnTo>
                <a:lnTo>
                  <a:pt x="1496308" y="672738"/>
                </a:lnTo>
                <a:lnTo>
                  <a:pt x="1490685" y="627511"/>
                </a:lnTo>
                <a:lnTo>
                  <a:pt x="1482251" y="582630"/>
                </a:lnTo>
                <a:lnTo>
                  <a:pt x="1471005" y="538232"/>
                </a:lnTo>
                <a:lnTo>
                  <a:pt x="1456948" y="494455"/>
                </a:lnTo>
                <a:lnTo>
                  <a:pt x="1440079" y="451437"/>
                </a:lnTo>
                <a:lnTo>
                  <a:pt x="1420399" y="409317"/>
                </a:lnTo>
                <a:lnTo>
                  <a:pt x="1397907" y="368232"/>
                </a:lnTo>
                <a:lnTo>
                  <a:pt x="1372604" y="328321"/>
                </a:lnTo>
                <a:lnTo>
                  <a:pt x="1344489" y="289722"/>
                </a:lnTo>
                <a:lnTo>
                  <a:pt x="1313563" y="252573"/>
                </a:lnTo>
                <a:lnTo>
                  <a:pt x="1279826" y="217011"/>
                </a:lnTo>
                <a:lnTo>
                  <a:pt x="1245248" y="184908"/>
                </a:lnTo>
                <a:lnTo>
                  <a:pt x="1209179" y="155374"/>
                </a:lnTo>
                <a:lnTo>
                  <a:pt x="1171743" y="128408"/>
                </a:lnTo>
                <a:lnTo>
                  <a:pt x="1133066" y="104011"/>
                </a:lnTo>
                <a:lnTo>
                  <a:pt x="1093270" y="82181"/>
                </a:lnTo>
                <a:lnTo>
                  <a:pt x="1052480" y="62920"/>
                </a:lnTo>
                <a:lnTo>
                  <a:pt x="1010821" y="46227"/>
                </a:lnTo>
                <a:lnTo>
                  <a:pt x="968416" y="32102"/>
                </a:lnTo>
                <a:lnTo>
                  <a:pt x="925390" y="20545"/>
                </a:lnTo>
                <a:lnTo>
                  <a:pt x="881867" y="11556"/>
                </a:lnTo>
                <a:lnTo>
                  <a:pt x="837971" y="5136"/>
                </a:lnTo>
                <a:lnTo>
                  <a:pt x="793827" y="1284"/>
                </a:lnTo>
                <a:lnTo>
                  <a:pt x="74955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02490" y="1933724"/>
            <a:ext cx="1499235" cy="1482090"/>
          </a:xfrm>
          <a:custGeom>
            <a:avLst/>
            <a:gdLst/>
            <a:ahLst/>
            <a:cxnLst/>
            <a:rect l="l" t="t" r="r" b="b"/>
            <a:pathLst>
              <a:path w="1499234" h="1482089">
                <a:moveTo>
                  <a:pt x="1279827" y="217011"/>
                </a:moveTo>
                <a:lnTo>
                  <a:pt x="1313564" y="252573"/>
                </a:lnTo>
                <a:lnTo>
                  <a:pt x="1344490" y="289722"/>
                </a:lnTo>
                <a:lnTo>
                  <a:pt x="1372604" y="328321"/>
                </a:lnTo>
                <a:lnTo>
                  <a:pt x="1397907" y="368232"/>
                </a:lnTo>
                <a:lnTo>
                  <a:pt x="1420399" y="409317"/>
                </a:lnTo>
                <a:lnTo>
                  <a:pt x="1440079" y="451437"/>
                </a:lnTo>
                <a:lnTo>
                  <a:pt x="1456947" y="494454"/>
                </a:lnTo>
                <a:lnTo>
                  <a:pt x="1471005" y="538231"/>
                </a:lnTo>
                <a:lnTo>
                  <a:pt x="1482250" y="582630"/>
                </a:lnTo>
                <a:lnTo>
                  <a:pt x="1490685" y="627511"/>
                </a:lnTo>
                <a:lnTo>
                  <a:pt x="1496308" y="672738"/>
                </a:lnTo>
                <a:lnTo>
                  <a:pt x="1499119" y="718171"/>
                </a:lnTo>
                <a:lnTo>
                  <a:pt x="1499119" y="763674"/>
                </a:lnTo>
                <a:lnTo>
                  <a:pt x="1496308" y="809108"/>
                </a:lnTo>
                <a:lnTo>
                  <a:pt x="1490685" y="854334"/>
                </a:lnTo>
                <a:lnTo>
                  <a:pt x="1482250" y="899216"/>
                </a:lnTo>
                <a:lnTo>
                  <a:pt x="1471005" y="943614"/>
                </a:lnTo>
                <a:lnTo>
                  <a:pt x="1456947" y="987391"/>
                </a:lnTo>
                <a:lnTo>
                  <a:pt x="1440079" y="1030408"/>
                </a:lnTo>
                <a:lnTo>
                  <a:pt x="1420399" y="1072528"/>
                </a:lnTo>
                <a:lnTo>
                  <a:pt x="1397907" y="1113613"/>
                </a:lnTo>
                <a:lnTo>
                  <a:pt x="1372604" y="1153524"/>
                </a:lnTo>
                <a:lnTo>
                  <a:pt x="1344490" y="1192123"/>
                </a:lnTo>
                <a:lnTo>
                  <a:pt x="1313564" y="1229273"/>
                </a:lnTo>
                <a:lnTo>
                  <a:pt x="1279827" y="1264834"/>
                </a:lnTo>
                <a:lnTo>
                  <a:pt x="1245249" y="1296937"/>
                </a:lnTo>
                <a:lnTo>
                  <a:pt x="1209180" y="1326471"/>
                </a:lnTo>
                <a:lnTo>
                  <a:pt x="1171744" y="1353436"/>
                </a:lnTo>
                <a:lnTo>
                  <a:pt x="1133066" y="1377834"/>
                </a:lnTo>
                <a:lnTo>
                  <a:pt x="1093270" y="1399664"/>
                </a:lnTo>
                <a:lnTo>
                  <a:pt x="1052480" y="1418925"/>
                </a:lnTo>
                <a:lnTo>
                  <a:pt x="1010821" y="1435618"/>
                </a:lnTo>
                <a:lnTo>
                  <a:pt x="968416" y="1449743"/>
                </a:lnTo>
                <a:lnTo>
                  <a:pt x="925390" y="1461300"/>
                </a:lnTo>
                <a:lnTo>
                  <a:pt x="881867" y="1470289"/>
                </a:lnTo>
                <a:lnTo>
                  <a:pt x="837972" y="1476709"/>
                </a:lnTo>
                <a:lnTo>
                  <a:pt x="793828" y="1480561"/>
                </a:lnTo>
                <a:lnTo>
                  <a:pt x="749559" y="1481845"/>
                </a:lnTo>
                <a:lnTo>
                  <a:pt x="705291" y="1480561"/>
                </a:lnTo>
                <a:lnTo>
                  <a:pt x="661147" y="1476709"/>
                </a:lnTo>
                <a:lnTo>
                  <a:pt x="617251" y="1470289"/>
                </a:lnTo>
                <a:lnTo>
                  <a:pt x="573728" y="1461300"/>
                </a:lnTo>
                <a:lnTo>
                  <a:pt x="530702" y="1449743"/>
                </a:lnTo>
                <a:lnTo>
                  <a:pt x="488298" y="1435618"/>
                </a:lnTo>
                <a:lnTo>
                  <a:pt x="446638" y="1418925"/>
                </a:lnTo>
                <a:lnTo>
                  <a:pt x="405848" y="1399664"/>
                </a:lnTo>
                <a:lnTo>
                  <a:pt x="366052" y="1377834"/>
                </a:lnTo>
                <a:lnTo>
                  <a:pt x="327375" y="1353436"/>
                </a:lnTo>
                <a:lnTo>
                  <a:pt x="289939" y="1326471"/>
                </a:lnTo>
                <a:lnTo>
                  <a:pt x="253870" y="1296937"/>
                </a:lnTo>
                <a:lnTo>
                  <a:pt x="219292" y="1264834"/>
                </a:lnTo>
                <a:lnTo>
                  <a:pt x="185555" y="1229273"/>
                </a:lnTo>
                <a:lnTo>
                  <a:pt x="154629" y="1192123"/>
                </a:lnTo>
                <a:lnTo>
                  <a:pt x="126514" y="1153524"/>
                </a:lnTo>
                <a:lnTo>
                  <a:pt x="101211" y="1113613"/>
                </a:lnTo>
                <a:lnTo>
                  <a:pt x="78720" y="1072528"/>
                </a:lnTo>
                <a:lnTo>
                  <a:pt x="59040" y="1030408"/>
                </a:lnTo>
                <a:lnTo>
                  <a:pt x="42171" y="987391"/>
                </a:lnTo>
                <a:lnTo>
                  <a:pt x="28114" y="943614"/>
                </a:lnTo>
                <a:lnTo>
                  <a:pt x="16868" y="899216"/>
                </a:lnTo>
                <a:lnTo>
                  <a:pt x="8434" y="854334"/>
                </a:lnTo>
                <a:lnTo>
                  <a:pt x="2811" y="809108"/>
                </a:lnTo>
                <a:lnTo>
                  <a:pt x="0" y="763674"/>
                </a:lnTo>
                <a:lnTo>
                  <a:pt x="0" y="718171"/>
                </a:lnTo>
                <a:lnTo>
                  <a:pt x="2811" y="672738"/>
                </a:lnTo>
                <a:lnTo>
                  <a:pt x="8434" y="627511"/>
                </a:lnTo>
                <a:lnTo>
                  <a:pt x="16868" y="582630"/>
                </a:lnTo>
                <a:lnTo>
                  <a:pt x="28114" y="538231"/>
                </a:lnTo>
                <a:lnTo>
                  <a:pt x="42171" y="494454"/>
                </a:lnTo>
                <a:lnTo>
                  <a:pt x="59040" y="451437"/>
                </a:lnTo>
                <a:lnTo>
                  <a:pt x="78720" y="409317"/>
                </a:lnTo>
                <a:lnTo>
                  <a:pt x="101211" y="368232"/>
                </a:lnTo>
                <a:lnTo>
                  <a:pt x="126514" y="328321"/>
                </a:lnTo>
                <a:lnTo>
                  <a:pt x="154629" y="289722"/>
                </a:lnTo>
                <a:lnTo>
                  <a:pt x="185555" y="252573"/>
                </a:lnTo>
                <a:lnTo>
                  <a:pt x="219292" y="217011"/>
                </a:lnTo>
                <a:lnTo>
                  <a:pt x="253870" y="184909"/>
                </a:lnTo>
                <a:lnTo>
                  <a:pt x="289939" y="155375"/>
                </a:lnTo>
                <a:lnTo>
                  <a:pt x="327375" y="128409"/>
                </a:lnTo>
                <a:lnTo>
                  <a:pt x="366052" y="104011"/>
                </a:lnTo>
                <a:lnTo>
                  <a:pt x="405848" y="82181"/>
                </a:lnTo>
                <a:lnTo>
                  <a:pt x="446638" y="62920"/>
                </a:lnTo>
                <a:lnTo>
                  <a:pt x="488298" y="46227"/>
                </a:lnTo>
                <a:lnTo>
                  <a:pt x="530702" y="32102"/>
                </a:lnTo>
                <a:lnTo>
                  <a:pt x="573728" y="20545"/>
                </a:lnTo>
                <a:lnTo>
                  <a:pt x="617251" y="11556"/>
                </a:lnTo>
                <a:lnTo>
                  <a:pt x="661147" y="5136"/>
                </a:lnTo>
                <a:lnTo>
                  <a:pt x="705291" y="1284"/>
                </a:lnTo>
                <a:lnTo>
                  <a:pt x="749559" y="0"/>
                </a:lnTo>
                <a:lnTo>
                  <a:pt x="793828" y="1284"/>
                </a:lnTo>
                <a:lnTo>
                  <a:pt x="837972" y="5136"/>
                </a:lnTo>
                <a:lnTo>
                  <a:pt x="881867" y="11556"/>
                </a:lnTo>
                <a:lnTo>
                  <a:pt x="925390" y="20545"/>
                </a:lnTo>
                <a:lnTo>
                  <a:pt x="968416" y="32102"/>
                </a:lnTo>
                <a:lnTo>
                  <a:pt x="1010821" y="46227"/>
                </a:lnTo>
                <a:lnTo>
                  <a:pt x="1052480" y="62920"/>
                </a:lnTo>
                <a:lnTo>
                  <a:pt x="1093270" y="82181"/>
                </a:lnTo>
                <a:lnTo>
                  <a:pt x="1133066" y="104011"/>
                </a:lnTo>
                <a:lnTo>
                  <a:pt x="1171744" y="128409"/>
                </a:lnTo>
                <a:lnTo>
                  <a:pt x="1209180" y="155375"/>
                </a:lnTo>
                <a:lnTo>
                  <a:pt x="1245249" y="184909"/>
                </a:lnTo>
                <a:lnTo>
                  <a:pt x="1279827" y="217011"/>
                </a:lnTo>
                <a:close/>
              </a:path>
            </a:pathLst>
          </a:custGeom>
          <a:ln w="628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11096" y="2447958"/>
            <a:ext cx="129222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ene</a:t>
            </a:r>
            <a:r>
              <a:rPr sz="26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610815" y="8741278"/>
            <a:ext cx="1499870" cy="1534160"/>
          </a:xfrm>
          <a:custGeom>
            <a:avLst/>
            <a:gdLst/>
            <a:ahLst/>
            <a:cxnLst/>
            <a:rect l="l" t="t" r="r" b="b"/>
            <a:pathLst>
              <a:path w="1499869" h="1534159">
                <a:moveTo>
                  <a:pt x="749911" y="0"/>
                </a:moveTo>
                <a:lnTo>
                  <a:pt x="705643" y="1329"/>
                </a:lnTo>
                <a:lnTo>
                  <a:pt x="661499" y="5317"/>
                </a:lnTo>
                <a:lnTo>
                  <a:pt x="617604" y="11963"/>
                </a:lnTo>
                <a:lnTo>
                  <a:pt x="574081" y="21269"/>
                </a:lnTo>
                <a:lnTo>
                  <a:pt x="531055" y="33233"/>
                </a:lnTo>
                <a:lnTo>
                  <a:pt x="488650" y="47855"/>
                </a:lnTo>
                <a:lnTo>
                  <a:pt x="446991" y="65137"/>
                </a:lnTo>
                <a:lnTo>
                  <a:pt x="406201" y="85076"/>
                </a:lnTo>
                <a:lnTo>
                  <a:pt x="366405" y="107675"/>
                </a:lnTo>
                <a:lnTo>
                  <a:pt x="327728" y="132932"/>
                </a:lnTo>
                <a:lnTo>
                  <a:pt x="290292" y="160848"/>
                </a:lnTo>
                <a:lnTo>
                  <a:pt x="254223" y="191423"/>
                </a:lnTo>
                <a:lnTo>
                  <a:pt x="219645" y="224656"/>
                </a:lnTo>
                <a:lnTo>
                  <a:pt x="187153" y="260023"/>
                </a:lnTo>
                <a:lnTo>
                  <a:pt x="157260" y="296915"/>
                </a:lnTo>
                <a:lnTo>
                  <a:pt x="129967" y="335205"/>
                </a:lnTo>
                <a:lnTo>
                  <a:pt x="105273" y="374765"/>
                </a:lnTo>
                <a:lnTo>
                  <a:pt x="83179" y="415469"/>
                </a:lnTo>
                <a:lnTo>
                  <a:pt x="63684" y="457190"/>
                </a:lnTo>
                <a:lnTo>
                  <a:pt x="46788" y="499800"/>
                </a:lnTo>
                <a:lnTo>
                  <a:pt x="32491" y="543173"/>
                </a:lnTo>
                <a:lnTo>
                  <a:pt x="20794" y="587181"/>
                </a:lnTo>
                <a:lnTo>
                  <a:pt x="11697" y="631697"/>
                </a:lnTo>
                <a:lnTo>
                  <a:pt x="5198" y="676594"/>
                </a:lnTo>
                <a:lnTo>
                  <a:pt x="1299" y="721746"/>
                </a:lnTo>
                <a:lnTo>
                  <a:pt x="0" y="767024"/>
                </a:lnTo>
                <a:lnTo>
                  <a:pt x="1299" y="812303"/>
                </a:lnTo>
                <a:lnTo>
                  <a:pt x="5198" y="857454"/>
                </a:lnTo>
                <a:lnTo>
                  <a:pt x="11697" y="902352"/>
                </a:lnTo>
                <a:lnTo>
                  <a:pt x="20794" y="946868"/>
                </a:lnTo>
                <a:lnTo>
                  <a:pt x="32491" y="990876"/>
                </a:lnTo>
                <a:lnTo>
                  <a:pt x="46788" y="1034248"/>
                </a:lnTo>
                <a:lnTo>
                  <a:pt x="63684" y="1076858"/>
                </a:lnTo>
                <a:lnTo>
                  <a:pt x="83179" y="1118579"/>
                </a:lnTo>
                <a:lnTo>
                  <a:pt x="105273" y="1159283"/>
                </a:lnTo>
                <a:lnTo>
                  <a:pt x="129967" y="1198844"/>
                </a:lnTo>
                <a:lnTo>
                  <a:pt x="157260" y="1237134"/>
                </a:lnTo>
                <a:lnTo>
                  <a:pt x="187153" y="1274026"/>
                </a:lnTo>
                <a:lnTo>
                  <a:pt x="219645" y="1309393"/>
                </a:lnTo>
                <a:lnTo>
                  <a:pt x="254223" y="1342627"/>
                </a:lnTo>
                <a:lnTo>
                  <a:pt x="290292" y="1373201"/>
                </a:lnTo>
                <a:lnTo>
                  <a:pt x="327728" y="1401117"/>
                </a:lnTo>
                <a:lnTo>
                  <a:pt x="366405" y="1426374"/>
                </a:lnTo>
                <a:lnTo>
                  <a:pt x="406201" y="1448973"/>
                </a:lnTo>
                <a:lnTo>
                  <a:pt x="446991" y="1468913"/>
                </a:lnTo>
                <a:lnTo>
                  <a:pt x="488650" y="1486194"/>
                </a:lnTo>
                <a:lnTo>
                  <a:pt x="531055" y="1500816"/>
                </a:lnTo>
                <a:lnTo>
                  <a:pt x="574081" y="1512780"/>
                </a:lnTo>
                <a:lnTo>
                  <a:pt x="617604" y="1522086"/>
                </a:lnTo>
                <a:lnTo>
                  <a:pt x="661499" y="1528732"/>
                </a:lnTo>
                <a:lnTo>
                  <a:pt x="705643" y="1532720"/>
                </a:lnTo>
                <a:lnTo>
                  <a:pt x="749911" y="1534049"/>
                </a:lnTo>
                <a:lnTo>
                  <a:pt x="794179" y="1532720"/>
                </a:lnTo>
                <a:lnTo>
                  <a:pt x="838323" y="1528732"/>
                </a:lnTo>
                <a:lnTo>
                  <a:pt x="882219" y="1522086"/>
                </a:lnTo>
                <a:lnTo>
                  <a:pt x="925741" y="1512780"/>
                </a:lnTo>
                <a:lnTo>
                  <a:pt x="968767" y="1500816"/>
                </a:lnTo>
                <a:lnTo>
                  <a:pt x="1011172" y="1486194"/>
                </a:lnTo>
                <a:lnTo>
                  <a:pt x="1052831" y="1468913"/>
                </a:lnTo>
                <a:lnTo>
                  <a:pt x="1093621" y="1448973"/>
                </a:lnTo>
                <a:lnTo>
                  <a:pt x="1133417" y="1426374"/>
                </a:lnTo>
                <a:lnTo>
                  <a:pt x="1172095" y="1401117"/>
                </a:lnTo>
                <a:lnTo>
                  <a:pt x="1209530" y="1373201"/>
                </a:lnTo>
                <a:lnTo>
                  <a:pt x="1245599" y="1342627"/>
                </a:lnTo>
                <a:lnTo>
                  <a:pt x="1280178" y="1309393"/>
                </a:lnTo>
                <a:lnTo>
                  <a:pt x="1312670" y="1274026"/>
                </a:lnTo>
                <a:lnTo>
                  <a:pt x="1342562" y="1237134"/>
                </a:lnTo>
                <a:lnTo>
                  <a:pt x="1369855" y="1198844"/>
                </a:lnTo>
                <a:lnTo>
                  <a:pt x="1394549" y="1159283"/>
                </a:lnTo>
                <a:lnTo>
                  <a:pt x="1416644" y="1118579"/>
                </a:lnTo>
                <a:lnTo>
                  <a:pt x="1436139" y="1076858"/>
                </a:lnTo>
                <a:lnTo>
                  <a:pt x="1453035" y="1034248"/>
                </a:lnTo>
                <a:lnTo>
                  <a:pt x="1467331" y="990876"/>
                </a:lnTo>
                <a:lnTo>
                  <a:pt x="1479028" y="946868"/>
                </a:lnTo>
                <a:lnTo>
                  <a:pt x="1488126" y="902352"/>
                </a:lnTo>
                <a:lnTo>
                  <a:pt x="1494624" y="857454"/>
                </a:lnTo>
                <a:lnTo>
                  <a:pt x="1498523" y="812303"/>
                </a:lnTo>
                <a:lnTo>
                  <a:pt x="1499823" y="767024"/>
                </a:lnTo>
                <a:lnTo>
                  <a:pt x="1498523" y="721746"/>
                </a:lnTo>
                <a:lnTo>
                  <a:pt x="1494624" y="676594"/>
                </a:lnTo>
                <a:lnTo>
                  <a:pt x="1488126" y="631697"/>
                </a:lnTo>
                <a:lnTo>
                  <a:pt x="1479028" y="587181"/>
                </a:lnTo>
                <a:lnTo>
                  <a:pt x="1467331" y="543173"/>
                </a:lnTo>
                <a:lnTo>
                  <a:pt x="1453035" y="499800"/>
                </a:lnTo>
                <a:lnTo>
                  <a:pt x="1436139" y="457190"/>
                </a:lnTo>
                <a:lnTo>
                  <a:pt x="1416644" y="415469"/>
                </a:lnTo>
                <a:lnTo>
                  <a:pt x="1394549" y="374765"/>
                </a:lnTo>
                <a:lnTo>
                  <a:pt x="1369855" y="335205"/>
                </a:lnTo>
                <a:lnTo>
                  <a:pt x="1342562" y="296915"/>
                </a:lnTo>
                <a:lnTo>
                  <a:pt x="1312670" y="260023"/>
                </a:lnTo>
                <a:lnTo>
                  <a:pt x="1280178" y="224656"/>
                </a:lnTo>
                <a:lnTo>
                  <a:pt x="1245599" y="191423"/>
                </a:lnTo>
                <a:lnTo>
                  <a:pt x="1209530" y="160848"/>
                </a:lnTo>
                <a:lnTo>
                  <a:pt x="1172095" y="132932"/>
                </a:lnTo>
                <a:lnTo>
                  <a:pt x="1133417" y="107675"/>
                </a:lnTo>
                <a:lnTo>
                  <a:pt x="1093621" y="85076"/>
                </a:lnTo>
                <a:lnTo>
                  <a:pt x="1052831" y="65137"/>
                </a:lnTo>
                <a:lnTo>
                  <a:pt x="1011172" y="47855"/>
                </a:lnTo>
                <a:lnTo>
                  <a:pt x="968767" y="33233"/>
                </a:lnTo>
                <a:lnTo>
                  <a:pt x="925741" y="21269"/>
                </a:lnTo>
                <a:lnTo>
                  <a:pt x="882219" y="11963"/>
                </a:lnTo>
                <a:lnTo>
                  <a:pt x="838323" y="5317"/>
                </a:lnTo>
                <a:lnTo>
                  <a:pt x="794179" y="1329"/>
                </a:lnTo>
                <a:lnTo>
                  <a:pt x="74991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10814" y="8741277"/>
            <a:ext cx="1499870" cy="1534160"/>
          </a:xfrm>
          <a:custGeom>
            <a:avLst/>
            <a:gdLst/>
            <a:ahLst/>
            <a:cxnLst/>
            <a:rect l="l" t="t" r="r" b="b"/>
            <a:pathLst>
              <a:path w="1499869" h="1534159">
                <a:moveTo>
                  <a:pt x="1280178" y="224656"/>
                </a:moveTo>
                <a:lnTo>
                  <a:pt x="1312670" y="260023"/>
                </a:lnTo>
                <a:lnTo>
                  <a:pt x="1342562" y="296915"/>
                </a:lnTo>
                <a:lnTo>
                  <a:pt x="1369855" y="335205"/>
                </a:lnTo>
                <a:lnTo>
                  <a:pt x="1394549" y="374766"/>
                </a:lnTo>
                <a:lnTo>
                  <a:pt x="1416643" y="415470"/>
                </a:lnTo>
                <a:lnTo>
                  <a:pt x="1436138" y="457190"/>
                </a:lnTo>
                <a:lnTo>
                  <a:pt x="1453034" y="499801"/>
                </a:lnTo>
                <a:lnTo>
                  <a:pt x="1467330" y="543173"/>
                </a:lnTo>
                <a:lnTo>
                  <a:pt x="1479027" y="587181"/>
                </a:lnTo>
                <a:lnTo>
                  <a:pt x="1488125" y="631697"/>
                </a:lnTo>
                <a:lnTo>
                  <a:pt x="1494623" y="676595"/>
                </a:lnTo>
                <a:lnTo>
                  <a:pt x="1498522" y="721746"/>
                </a:lnTo>
                <a:lnTo>
                  <a:pt x="1499822" y="767025"/>
                </a:lnTo>
                <a:lnTo>
                  <a:pt x="1498522" y="812303"/>
                </a:lnTo>
                <a:lnTo>
                  <a:pt x="1494623" y="857455"/>
                </a:lnTo>
                <a:lnTo>
                  <a:pt x="1488125" y="902352"/>
                </a:lnTo>
                <a:lnTo>
                  <a:pt x="1479027" y="946868"/>
                </a:lnTo>
                <a:lnTo>
                  <a:pt x="1467330" y="990876"/>
                </a:lnTo>
                <a:lnTo>
                  <a:pt x="1453034" y="1034249"/>
                </a:lnTo>
                <a:lnTo>
                  <a:pt x="1436138" y="1076859"/>
                </a:lnTo>
                <a:lnTo>
                  <a:pt x="1416643" y="1118579"/>
                </a:lnTo>
                <a:lnTo>
                  <a:pt x="1394549" y="1159283"/>
                </a:lnTo>
                <a:lnTo>
                  <a:pt x="1369855" y="1198844"/>
                </a:lnTo>
                <a:lnTo>
                  <a:pt x="1342562" y="1237134"/>
                </a:lnTo>
                <a:lnTo>
                  <a:pt x="1312670" y="1274026"/>
                </a:lnTo>
                <a:lnTo>
                  <a:pt x="1280178" y="1309393"/>
                </a:lnTo>
                <a:lnTo>
                  <a:pt x="1245600" y="1342626"/>
                </a:lnTo>
                <a:lnTo>
                  <a:pt x="1209531" y="1373201"/>
                </a:lnTo>
                <a:lnTo>
                  <a:pt x="1172096" y="1401117"/>
                </a:lnTo>
                <a:lnTo>
                  <a:pt x="1133418" y="1426374"/>
                </a:lnTo>
                <a:lnTo>
                  <a:pt x="1093622" y="1448972"/>
                </a:lnTo>
                <a:lnTo>
                  <a:pt x="1052832" y="1468912"/>
                </a:lnTo>
                <a:lnTo>
                  <a:pt x="1011172" y="1486194"/>
                </a:lnTo>
                <a:lnTo>
                  <a:pt x="968768" y="1500816"/>
                </a:lnTo>
                <a:lnTo>
                  <a:pt x="925742" y="1512780"/>
                </a:lnTo>
                <a:lnTo>
                  <a:pt x="882219" y="1522085"/>
                </a:lnTo>
                <a:lnTo>
                  <a:pt x="838323" y="1528732"/>
                </a:lnTo>
                <a:lnTo>
                  <a:pt x="794179" y="1532720"/>
                </a:lnTo>
                <a:lnTo>
                  <a:pt x="749911" y="1534049"/>
                </a:lnTo>
                <a:lnTo>
                  <a:pt x="705642" y="1532720"/>
                </a:lnTo>
                <a:lnTo>
                  <a:pt x="661498" y="1528732"/>
                </a:lnTo>
                <a:lnTo>
                  <a:pt x="617603" y="1522085"/>
                </a:lnTo>
                <a:lnTo>
                  <a:pt x="574080" y="1512780"/>
                </a:lnTo>
                <a:lnTo>
                  <a:pt x="531054" y="1500816"/>
                </a:lnTo>
                <a:lnTo>
                  <a:pt x="488649" y="1486194"/>
                </a:lnTo>
                <a:lnTo>
                  <a:pt x="446990" y="1468912"/>
                </a:lnTo>
                <a:lnTo>
                  <a:pt x="406200" y="1448972"/>
                </a:lnTo>
                <a:lnTo>
                  <a:pt x="366404" y="1426374"/>
                </a:lnTo>
                <a:lnTo>
                  <a:pt x="327726" y="1401117"/>
                </a:lnTo>
                <a:lnTo>
                  <a:pt x="290291" y="1373201"/>
                </a:lnTo>
                <a:lnTo>
                  <a:pt x="254222" y="1342626"/>
                </a:lnTo>
                <a:lnTo>
                  <a:pt x="219643" y="1309393"/>
                </a:lnTo>
                <a:lnTo>
                  <a:pt x="187152" y="1274026"/>
                </a:lnTo>
                <a:lnTo>
                  <a:pt x="157259" y="1237134"/>
                </a:lnTo>
                <a:lnTo>
                  <a:pt x="129966" y="1198844"/>
                </a:lnTo>
                <a:lnTo>
                  <a:pt x="105273" y="1159283"/>
                </a:lnTo>
                <a:lnTo>
                  <a:pt x="83178" y="1118579"/>
                </a:lnTo>
                <a:lnTo>
                  <a:pt x="63683" y="1076859"/>
                </a:lnTo>
                <a:lnTo>
                  <a:pt x="46788" y="1034249"/>
                </a:lnTo>
                <a:lnTo>
                  <a:pt x="32491" y="990876"/>
                </a:lnTo>
                <a:lnTo>
                  <a:pt x="20794" y="946868"/>
                </a:lnTo>
                <a:lnTo>
                  <a:pt x="11697" y="902352"/>
                </a:lnTo>
                <a:lnTo>
                  <a:pt x="5198" y="857455"/>
                </a:lnTo>
                <a:lnTo>
                  <a:pt x="1299" y="812303"/>
                </a:lnTo>
                <a:lnTo>
                  <a:pt x="0" y="767025"/>
                </a:lnTo>
                <a:lnTo>
                  <a:pt x="1299" y="721746"/>
                </a:lnTo>
                <a:lnTo>
                  <a:pt x="5198" y="676595"/>
                </a:lnTo>
                <a:lnTo>
                  <a:pt x="11697" y="631697"/>
                </a:lnTo>
                <a:lnTo>
                  <a:pt x="20794" y="587181"/>
                </a:lnTo>
                <a:lnTo>
                  <a:pt x="32491" y="543173"/>
                </a:lnTo>
                <a:lnTo>
                  <a:pt x="46788" y="499801"/>
                </a:lnTo>
                <a:lnTo>
                  <a:pt x="63683" y="457190"/>
                </a:lnTo>
                <a:lnTo>
                  <a:pt x="83178" y="415470"/>
                </a:lnTo>
                <a:lnTo>
                  <a:pt x="105273" y="374766"/>
                </a:lnTo>
                <a:lnTo>
                  <a:pt x="129966" y="335205"/>
                </a:lnTo>
                <a:lnTo>
                  <a:pt x="157259" y="296915"/>
                </a:lnTo>
                <a:lnTo>
                  <a:pt x="187152" y="260023"/>
                </a:lnTo>
                <a:lnTo>
                  <a:pt x="219643" y="224656"/>
                </a:lnTo>
                <a:lnTo>
                  <a:pt x="254222" y="191423"/>
                </a:lnTo>
                <a:lnTo>
                  <a:pt x="290291" y="160848"/>
                </a:lnTo>
                <a:lnTo>
                  <a:pt x="327726" y="132932"/>
                </a:lnTo>
                <a:lnTo>
                  <a:pt x="366404" y="107675"/>
                </a:lnTo>
                <a:lnTo>
                  <a:pt x="406200" y="85076"/>
                </a:lnTo>
                <a:lnTo>
                  <a:pt x="446990" y="65137"/>
                </a:lnTo>
                <a:lnTo>
                  <a:pt x="488649" y="47855"/>
                </a:lnTo>
                <a:lnTo>
                  <a:pt x="531054" y="33233"/>
                </a:lnTo>
                <a:lnTo>
                  <a:pt x="574080" y="21269"/>
                </a:lnTo>
                <a:lnTo>
                  <a:pt x="617603" y="11963"/>
                </a:lnTo>
                <a:lnTo>
                  <a:pt x="661498" y="5317"/>
                </a:lnTo>
                <a:lnTo>
                  <a:pt x="705642" y="1329"/>
                </a:lnTo>
                <a:lnTo>
                  <a:pt x="749911" y="0"/>
                </a:lnTo>
                <a:lnTo>
                  <a:pt x="794179" y="1329"/>
                </a:lnTo>
                <a:lnTo>
                  <a:pt x="838323" y="5317"/>
                </a:lnTo>
                <a:lnTo>
                  <a:pt x="882219" y="11963"/>
                </a:lnTo>
                <a:lnTo>
                  <a:pt x="925742" y="21269"/>
                </a:lnTo>
                <a:lnTo>
                  <a:pt x="968768" y="33233"/>
                </a:lnTo>
                <a:lnTo>
                  <a:pt x="1011172" y="47855"/>
                </a:lnTo>
                <a:lnTo>
                  <a:pt x="1052832" y="65137"/>
                </a:lnTo>
                <a:lnTo>
                  <a:pt x="1093622" y="85076"/>
                </a:lnTo>
                <a:lnTo>
                  <a:pt x="1133418" y="107675"/>
                </a:lnTo>
                <a:lnTo>
                  <a:pt x="1172096" y="132932"/>
                </a:lnTo>
                <a:lnTo>
                  <a:pt x="1209531" y="160848"/>
                </a:lnTo>
                <a:lnTo>
                  <a:pt x="1245600" y="191423"/>
                </a:lnTo>
                <a:lnTo>
                  <a:pt x="1280178" y="224656"/>
                </a:lnTo>
                <a:close/>
              </a:path>
            </a:pathLst>
          </a:custGeom>
          <a:ln w="628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98248" y="215543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50256"/>
                </a:moveTo>
                <a:lnTo>
                  <a:pt x="50256" y="0"/>
                </a:lnTo>
              </a:path>
            </a:pathLst>
          </a:custGeom>
          <a:ln w="41883">
            <a:solidFill>
              <a:srgbClr val="C21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65832" y="2205781"/>
            <a:ext cx="267970" cy="267970"/>
          </a:xfrm>
          <a:custGeom>
            <a:avLst/>
            <a:gdLst/>
            <a:ahLst/>
            <a:cxnLst/>
            <a:rect l="l" t="t" r="r" b="b"/>
            <a:pathLst>
              <a:path w="267970" h="267969">
                <a:moveTo>
                  <a:pt x="267756" y="267756"/>
                </a:moveTo>
                <a:lnTo>
                  <a:pt x="0" y="0"/>
                </a:lnTo>
              </a:path>
            </a:pathLst>
          </a:custGeom>
          <a:ln w="41883">
            <a:solidFill>
              <a:srgbClr val="C21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49283" y="10132498"/>
            <a:ext cx="582295" cy="0"/>
          </a:xfrm>
          <a:custGeom>
            <a:avLst/>
            <a:gdLst/>
            <a:ahLst/>
            <a:cxnLst/>
            <a:rect l="l" t="t" r="r" b="b"/>
            <a:pathLst>
              <a:path w="582294">
                <a:moveTo>
                  <a:pt x="581782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C21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6856" y="8741278"/>
            <a:ext cx="1499870" cy="1534160"/>
          </a:xfrm>
          <a:custGeom>
            <a:avLst/>
            <a:gdLst/>
            <a:ahLst/>
            <a:cxnLst/>
            <a:rect l="l" t="t" r="r" b="b"/>
            <a:pathLst>
              <a:path w="1499870" h="1534159">
                <a:moveTo>
                  <a:pt x="749911" y="0"/>
                </a:moveTo>
                <a:lnTo>
                  <a:pt x="705642" y="1329"/>
                </a:lnTo>
                <a:lnTo>
                  <a:pt x="661498" y="5317"/>
                </a:lnTo>
                <a:lnTo>
                  <a:pt x="617603" y="11963"/>
                </a:lnTo>
                <a:lnTo>
                  <a:pt x="574080" y="21269"/>
                </a:lnTo>
                <a:lnTo>
                  <a:pt x="531054" y="33233"/>
                </a:lnTo>
                <a:lnTo>
                  <a:pt x="488649" y="47855"/>
                </a:lnTo>
                <a:lnTo>
                  <a:pt x="446990" y="65137"/>
                </a:lnTo>
                <a:lnTo>
                  <a:pt x="406200" y="85076"/>
                </a:lnTo>
                <a:lnTo>
                  <a:pt x="366404" y="107675"/>
                </a:lnTo>
                <a:lnTo>
                  <a:pt x="327726" y="132932"/>
                </a:lnTo>
                <a:lnTo>
                  <a:pt x="290290" y="160848"/>
                </a:lnTo>
                <a:lnTo>
                  <a:pt x="254221" y="191423"/>
                </a:lnTo>
                <a:lnTo>
                  <a:pt x="219643" y="224656"/>
                </a:lnTo>
                <a:lnTo>
                  <a:pt x="187151" y="260023"/>
                </a:lnTo>
                <a:lnTo>
                  <a:pt x="157259" y="296915"/>
                </a:lnTo>
                <a:lnTo>
                  <a:pt x="129966" y="335205"/>
                </a:lnTo>
                <a:lnTo>
                  <a:pt x="105272" y="374765"/>
                </a:lnTo>
                <a:lnTo>
                  <a:pt x="83178" y="415469"/>
                </a:lnTo>
                <a:lnTo>
                  <a:pt x="63683" y="457190"/>
                </a:lnTo>
                <a:lnTo>
                  <a:pt x="46787" y="499800"/>
                </a:lnTo>
                <a:lnTo>
                  <a:pt x="32491" y="543173"/>
                </a:lnTo>
                <a:lnTo>
                  <a:pt x="20794" y="587181"/>
                </a:lnTo>
                <a:lnTo>
                  <a:pt x="11696" y="631697"/>
                </a:lnTo>
                <a:lnTo>
                  <a:pt x="5198" y="676594"/>
                </a:lnTo>
                <a:lnTo>
                  <a:pt x="1299" y="721746"/>
                </a:lnTo>
                <a:lnTo>
                  <a:pt x="0" y="767024"/>
                </a:lnTo>
                <a:lnTo>
                  <a:pt x="1299" y="812303"/>
                </a:lnTo>
                <a:lnTo>
                  <a:pt x="5198" y="857454"/>
                </a:lnTo>
                <a:lnTo>
                  <a:pt x="11696" y="902352"/>
                </a:lnTo>
                <a:lnTo>
                  <a:pt x="20794" y="946868"/>
                </a:lnTo>
                <a:lnTo>
                  <a:pt x="32491" y="990876"/>
                </a:lnTo>
                <a:lnTo>
                  <a:pt x="46787" y="1034248"/>
                </a:lnTo>
                <a:lnTo>
                  <a:pt x="63683" y="1076858"/>
                </a:lnTo>
                <a:lnTo>
                  <a:pt x="83178" y="1118579"/>
                </a:lnTo>
                <a:lnTo>
                  <a:pt x="105272" y="1159283"/>
                </a:lnTo>
                <a:lnTo>
                  <a:pt x="129966" y="1198844"/>
                </a:lnTo>
                <a:lnTo>
                  <a:pt x="157259" y="1237134"/>
                </a:lnTo>
                <a:lnTo>
                  <a:pt x="187151" y="1274026"/>
                </a:lnTo>
                <a:lnTo>
                  <a:pt x="219643" y="1309393"/>
                </a:lnTo>
                <a:lnTo>
                  <a:pt x="254221" y="1342627"/>
                </a:lnTo>
                <a:lnTo>
                  <a:pt x="290290" y="1373201"/>
                </a:lnTo>
                <a:lnTo>
                  <a:pt x="327726" y="1401117"/>
                </a:lnTo>
                <a:lnTo>
                  <a:pt x="366404" y="1426374"/>
                </a:lnTo>
                <a:lnTo>
                  <a:pt x="406200" y="1448973"/>
                </a:lnTo>
                <a:lnTo>
                  <a:pt x="446990" y="1468913"/>
                </a:lnTo>
                <a:lnTo>
                  <a:pt x="488649" y="1486194"/>
                </a:lnTo>
                <a:lnTo>
                  <a:pt x="531054" y="1500816"/>
                </a:lnTo>
                <a:lnTo>
                  <a:pt x="574080" y="1512780"/>
                </a:lnTo>
                <a:lnTo>
                  <a:pt x="617603" y="1522086"/>
                </a:lnTo>
                <a:lnTo>
                  <a:pt x="661498" y="1528732"/>
                </a:lnTo>
                <a:lnTo>
                  <a:pt x="705642" y="1532720"/>
                </a:lnTo>
                <a:lnTo>
                  <a:pt x="749911" y="1534049"/>
                </a:lnTo>
                <a:lnTo>
                  <a:pt x="794179" y="1532720"/>
                </a:lnTo>
                <a:lnTo>
                  <a:pt x="838323" y="1528732"/>
                </a:lnTo>
                <a:lnTo>
                  <a:pt x="882219" y="1522086"/>
                </a:lnTo>
                <a:lnTo>
                  <a:pt x="925742" y="1512780"/>
                </a:lnTo>
                <a:lnTo>
                  <a:pt x="968768" y="1500816"/>
                </a:lnTo>
                <a:lnTo>
                  <a:pt x="1011172" y="1486194"/>
                </a:lnTo>
                <a:lnTo>
                  <a:pt x="1052832" y="1468913"/>
                </a:lnTo>
                <a:lnTo>
                  <a:pt x="1093622" y="1448973"/>
                </a:lnTo>
                <a:lnTo>
                  <a:pt x="1133418" y="1426374"/>
                </a:lnTo>
                <a:lnTo>
                  <a:pt x="1172095" y="1401117"/>
                </a:lnTo>
                <a:lnTo>
                  <a:pt x="1209531" y="1373201"/>
                </a:lnTo>
                <a:lnTo>
                  <a:pt x="1245600" y="1342627"/>
                </a:lnTo>
                <a:lnTo>
                  <a:pt x="1280178" y="1309393"/>
                </a:lnTo>
                <a:lnTo>
                  <a:pt x="1312670" y="1274026"/>
                </a:lnTo>
                <a:lnTo>
                  <a:pt x="1342562" y="1237134"/>
                </a:lnTo>
                <a:lnTo>
                  <a:pt x="1369855" y="1198844"/>
                </a:lnTo>
                <a:lnTo>
                  <a:pt x="1394549" y="1159283"/>
                </a:lnTo>
                <a:lnTo>
                  <a:pt x="1416643" y="1118579"/>
                </a:lnTo>
                <a:lnTo>
                  <a:pt x="1436138" y="1076858"/>
                </a:lnTo>
                <a:lnTo>
                  <a:pt x="1453034" y="1034248"/>
                </a:lnTo>
                <a:lnTo>
                  <a:pt x="1467330" y="990876"/>
                </a:lnTo>
                <a:lnTo>
                  <a:pt x="1479027" y="946868"/>
                </a:lnTo>
                <a:lnTo>
                  <a:pt x="1488125" y="902352"/>
                </a:lnTo>
                <a:lnTo>
                  <a:pt x="1494623" y="857454"/>
                </a:lnTo>
                <a:lnTo>
                  <a:pt x="1498522" y="812303"/>
                </a:lnTo>
                <a:lnTo>
                  <a:pt x="1499822" y="767024"/>
                </a:lnTo>
                <a:lnTo>
                  <a:pt x="1498522" y="721746"/>
                </a:lnTo>
                <a:lnTo>
                  <a:pt x="1494623" y="676594"/>
                </a:lnTo>
                <a:lnTo>
                  <a:pt x="1488125" y="631697"/>
                </a:lnTo>
                <a:lnTo>
                  <a:pt x="1479027" y="587181"/>
                </a:lnTo>
                <a:lnTo>
                  <a:pt x="1467330" y="543173"/>
                </a:lnTo>
                <a:lnTo>
                  <a:pt x="1453034" y="499800"/>
                </a:lnTo>
                <a:lnTo>
                  <a:pt x="1436138" y="457190"/>
                </a:lnTo>
                <a:lnTo>
                  <a:pt x="1416643" y="415469"/>
                </a:lnTo>
                <a:lnTo>
                  <a:pt x="1394549" y="374765"/>
                </a:lnTo>
                <a:lnTo>
                  <a:pt x="1369855" y="335205"/>
                </a:lnTo>
                <a:lnTo>
                  <a:pt x="1342562" y="296915"/>
                </a:lnTo>
                <a:lnTo>
                  <a:pt x="1312670" y="260023"/>
                </a:lnTo>
                <a:lnTo>
                  <a:pt x="1280178" y="224656"/>
                </a:lnTo>
                <a:lnTo>
                  <a:pt x="1245600" y="191423"/>
                </a:lnTo>
                <a:lnTo>
                  <a:pt x="1209531" y="160848"/>
                </a:lnTo>
                <a:lnTo>
                  <a:pt x="1172095" y="132932"/>
                </a:lnTo>
                <a:lnTo>
                  <a:pt x="1133418" y="107675"/>
                </a:lnTo>
                <a:lnTo>
                  <a:pt x="1093622" y="85076"/>
                </a:lnTo>
                <a:lnTo>
                  <a:pt x="1052832" y="65137"/>
                </a:lnTo>
                <a:lnTo>
                  <a:pt x="1011172" y="47855"/>
                </a:lnTo>
                <a:lnTo>
                  <a:pt x="968768" y="33233"/>
                </a:lnTo>
                <a:lnTo>
                  <a:pt x="925742" y="21269"/>
                </a:lnTo>
                <a:lnTo>
                  <a:pt x="882219" y="11963"/>
                </a:lnTo>
                <a:lnTo>
                  <a:pt x="838323" y="5317"/>
                </a:lnTo>
                <a:lnTo>
                  <a:pt x="794179" y="1329"/>
                </a:lnTo>
                <a:lnTo>
                  <a:pt x="74991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6856" y="8741277"/>
            <a:ext cx="1499870" cy="1534160"/>
          </a:xfrm>
          <a:custGeom>
            <a:avLst/>
            <a:gdLst/>
            <a:ahLst/>
            <a:cxnLst/>
            <a:rect l="l" t="t" r="r" b="b"/>
            <a:pathLst>
              <a:path w="1499870" h="1534159">
                <a:moveTo>
                  <a:pt x="1280178" y="224656"/>
                </a:moveTo>
                <a:lnTo>
                  <a:pt x="1312670" y="260023"/>
                </a:lnTo>
                <a:lnTo>
                  <a:pt x="1342562" y="296915"/>
                </a:lnTo>
                <a:lnTo>
                  <a:pt x="1369855" y="335205"/>
                </a:lnTo>
                <a:lnTo>
                  <a:pt x="1394549" y="374766"/>
                </a:lnTo>
                <a:lnTo>
                  <a:pt x="1416643" y="415470"/>
                </a:lnTo>
                <a:lnTo>
                  <a:pt x="1436138" y="457190"/>
                </a:lnTo>
                <a:lnTo>
                  <a:pt x="1453034" y="499801"/>
                </a:lnTo>
                <a:lnTo>
                  <a:pt x="1467330" y="543173"/>
                </a:lnTo>
                <a:lnTo>
                  <a:pt x="1479027" y="587181"/>
                </a:lnTo>
                <a:lnTo>
                  <a:pt x="1488125" y="631697"/>
                </a:lnTo>
                <a:lnTo>
                  <a:pt x="1494623" y="676595"/>
                </a:lnTo>
                <a:lnTo>
                  <a:pt x="1498522" y="721746"/>
                </a:lnTo>
                <a:lnTo>
                  <a:pt x="1499822" y="767025"/>
                </a:lnTo>
                <a:lnTo>
                  <a:pt x="1498522" y="812303"/>
                </a:lnTo>
                <a:lnTo>
                  <a:pt x="1494623" y="857455"/>
                </a:lnTo>
                <a:lnTo>
                  <a:pt x="1488125" y="902352"/>
                </a:lnTo>
                <a:lnTo>
                  <a:pt x="1479027" y="946868"/>
                </a:lnTo>
                <a:lnTo>
                  <a:pt x="1467330" y="990876"/>
                </a:lnTo>
                <a:lnTo>
                  <a:pt x="1453034" y="1034249"/>
                </a:lnTo>
                <a:lnTo>
                  <a:pt x="1436138" y="1076859"/>
                </a:lnTo>
                <a:lnTo>
                  <a:pt x="1416643" y="1118579"/>
                </a:lnTo>
                <a:lnTo>
                  <a:pt x="1394549" y="1159283"/>
                </a:lnTo>
                <a:lnTo>
                  <a:pt x="1369855" y="1198844"/>
                </a:lnTo>
                <a:lnTo>
                  <a:pt x="1342562" y="1237134"/>
                </a:lnTo>
                <a:lnTo>
                  <a:pt x="1312670" y="1274026"/>
                </a:lnTo>
                <a:lnTo>
                  <a:pt x="1280178" y="1309393"/>
                </a:lnTo>
                <a:lnTo>
                  <a:pt x="1245600" y="1342626"/>
                </a:lnTo>
                <a:lnTo>
                  <a:pt x="1209531" y="1373201"/>
                </a:lnTo>
                <a:lnTo>
                  <a:pt x="1172096" y="1401117"/>
                </a:lnTo>
                <a:lnTo>
                  <a:pt x="1133418" y="1426374"/>
                </a:lnTo>
                <a:lnTo>
                  <a:pt x="1093622" y="1448972"/>
                </a:lnTo>
                <a:lnTo>
                  <a:pt x="1052832" y="1468912"/>
                </a:lnTo>
                <a:lnTo>
                  <a:pt x="1011172" y="1486194"/>
                </a:lnTo>
                <a:lnTo>
                  <a:pt x="968768" y="1500816"/>
                </a:lnTo>
                <a:lnTo>
                  <a:pt x="925742" y="1512780"/>
                </a:lnTo>
                <a:lnTo>
                  <a:pt x="882219" y="1522085"/>
                </a:lnTo>
                <a:lnTo>
                  <a:pt x="838323" y="1528732"/>
                </a:lnTo>
                <a:lnTo>
                  <a:pt x="794179" y="1532720"/>
                </a:lnTo>
                <a:lnTo>
                  <a:pt x="749911" y="1534049"/>
                </a:lnTo>
                <a:lnTo>
                  <a:pt x="705642" y="1532720"/>
                </a:lnTo>
                <a:lnTo>
                  <a:pt x="661498" y="1528732"/>
                </a:lnTo>
                <a:lnTo>
                  <a:pt x="617603" y="1522085"/>
                </a:lnTo>
                <a:lnTo>
                  <a:pt x="574080" y="1512780"/>
                </a:lnTo>
                <a:lnTo>
                  <a:pt x="531054" y="1500816"/>
                </a:lnTo>
                <a:lnTo>
                  <a:pt x="488649" y="1486194"/>
                </a:lnTo>
                <a:lnTo>
                  <a:pt x="446990" y="1468912"/>
                </a:lnTo>
                <a:lnTo>
                  <a:pt x="406200" y="1448972"/>
                </a:lnTo>
                <a:lnTo>
                  <a:pt x="366404" y="1426374"/>
                </a:lnTo>
                <a:lnTo>
                  <a:pt x="327726" y="1401117"/>
                </a:lnTo>
                <a:lnTo>
                  <a:pt x="290291" y="1373201"/>
                </a:lnTo>
                <a:lnTo>
                  <a:pt x="254222" y="1342626"/>
                </a:lnTo>
                <a:lnTo>
                  <a:pt x="219643" y="1309393"/>
                </a:lnTo>
                <a:lnTo>
                  <a:pt x="187152" y="1274026"/>
                </a:lnTo>
                <a:lnTo>
                  <a:pt x="157259" y="1237134"/>
                </a:lnTo>
                <a:lnTo>
                  <a:pt x="129966" y="1198844"/>
                </a:lnTo>
                <a:lnTo>
                  <a:pt x="105273" y="1159283"/>
                </a:lnTo>
                <a:lnTo>
                  <a:pt x="83178" y="1118579"/>
                </a:lnTo>
                <a:lnTo>
                  <a:pt x="63683" y="1076859"/>
                </a:lnTo>
                <a:lnTo>
                  <a:pt x="46788" y="1034249"/>
                </a:lnTo>
                <a:lnTo>
                  <a:pt x="32491" y="990876"/>
                </a:lnTo>
                <a:lnTo>
                  <a:pt x="20794" y="946868"/>
                </a:lnTo>
                <a:lnTo>
                  <a:pt x="11697" y="902352"/>
                </a:lnTo>
                <a:lnTo>
                  <a:pt x="5198" y="857455"/>
                </a:lnTo>
                <a:lnTo>
                  <a:pt x="1299" y="812303"/>
                </a:lnTo>
                <a:lnTo>
                  <a:pt x="0" y="767025"/>
                </a:lnTo>
                <a:lnTo>
                  <a:pt x="1299" y="721746"/>
                </a:lnTo>
                <a:lnTo>
                  <a:pt x="5198" y="676595"/>
                </a:lnTo>
                <a:lnTo>
                  <a:pt x="11697" y="631697"/>
                </a:lnTo>
                <a:lnTo>
                  <a:pt x="20794" y="587181"/>
                </a:lnTo>
                <a:lnTo>
                  <a:pt x="32491" y="543173"/>
                </a:lnTo>
                <a:lnTo>
                  <a:pt x="46788" y="499801"/>
                </a:lnTo>
                <a:lnTo>
                  <a:pt x="63683" y="457190"/>
                </a:lnTo>
                <a:lnTo>
                  <a:pt x="83178" y="415470"/>
                </a:lnTo>
                <a:lnTo>
                  <a:pt x="105273" y="374766"/>
                </a:lnTo>
                <a:lnTo>
                  <a:pt x="129966" y="335205"/>
                </a:lnTo>
                <a:lnTo>
                  <a:pt x="157259" y="296915"/>
                </a:lnTo>
                <a:lnTo>
                  <a:pt x="187152" y="260023"/>
                </a:lnTo>
                <a:lnTo>
                  <a:pt x="219643" y="224656"/>
                </a:lnTo>
                <a:lnTo>
                  <a:pt x="254222" y="191423"/>
                </a:lnTo>
                <a:lnTo>
                  <a:pt x="290291" y="160848"/>
                </a:lnTo>
                <a:lnTo>
                  <a:pt x="327726" y="132932"/>
                </a:lnTo>
                <a:lnTo>
                  <a:pt x="366404" y="107675"/>
                </a:lnTo>
                <a:lnTo>
                  <a:pt x="406200" y="85076"/>
                </a:lnTo>
                <a:lnTo>
                  <a:pt x="446990" y="65137"/>
                </a:lnTo>
                <a:lnTo>
                  <a:pt x="488649" y="47855"/>
                </a:lnTo>
                <a:lnTo>
                  <a:pt x="531054" y="33233"/>
                </a:lnTo>
                <a:lnTo>
                  <a:pt x="574080" y="21269"/>
                </a:lnTo>
                <a:lnTo>
                  <a:pt x="617603" y="11963"/>
                </a:lnTo>
                <a:lnTo>
                  <a:pt x="661498" y="5317"/>
                </a:lnTo>
                <a:lnTo>
                  <a:pt x="705642" y="1329"/>
                </a:lnTo>
                <a:lnTo>
                  <a:pt x="749911" y="0"/>
                </a:lnTo>
                <a:lnTo>
                  <a:pt x="794179" y="1329"/>
                </a:lnTo>
                <a:lnTo>
                  <a:pt x="838323" y="5317"/>
                </a:lnTo>
                <a:lnTo>
                  <a:pt x="882219" y="11963"/>
                </a:lnTo>
                <a:lnTo>
                  <a:pt x="925742" y="21269"/>
                </a:lnTo>
                <a:lnTo>
                  <a:pt x="968768" y="33233"/>
                </a:lnTo>
                <a:lnTo>
                  <a:pt x="1011172" y="47855"/>
                </a:lnTo>
                <a:lnTo>
                  <a:pt x="1052832" y="65137"/>
                </a:lnTo>
                <a:lnTo>
                  <a:pt x="1093622" y="85076"/>
                </a:lnTo>
                <a:lnTo>
                  <a:pt x="1133418" y="107675"/>
                </a:lnTo>
                <a:lnTo>
                  <a:pt x="1172096" y="132932"/>
                </a:lnTo>
                <a:lnTo>
                  <a:pt x="1209531" y="160848"/>
                </a:lnTo>
                <a:lnTo>
                  <a:pt x="1245600" y="191423"/>
                </a:lnTo>
                <a:lnTo>
                  <a:pt x="1280178" y="224656"/>
                </a:lnTo>
                <a:close/>
              </a:path>
            </a:pathLst>
          </a:custGeom>
          <a:ln w="628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12145" y="3426654"/>
            <a:ext cx="6092190" cy="5238750"/>
          </a:xfrm>
          <a:custGeom>
            <a:avLst/>
            <a:gdLst/>
            <a:ahLst/>
            <a:cxnLst/>
            <a:rect l="l" t="t" r="r" b="b"/>
            <a:pathLst>
              <a:path w="6092190" h="5238750">
                <a:moveTo>
                  <a:pt x="0" y="5238485"/>
                </a:moveTo>
                <a:lnTo>
                  <a:pt x="6083859" y="6827"/>
                </a:lnTo>
                <a:lnTo>
                  <a:pt x="6091798" y="0"/>
                </a:lnTo>
              </a:path>
            </a:pathLst>
          </a:custGeom>
          <a:ln w="20941">
            <a:solidFill>
              <a:srgbClr val="C21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63235" y="3367941"/>
            <a:ext cx="109220" cy="104139"/>
          </a:xfrm>
          <a:custGeom>
            <a:avLst/>
            <a:gdLst/>
            <a:ahLst/>
            <a:cxnLst/>
            <a:rect l="l" t="t" r="r" b="b"/>
            <a:pathLst>
              <a:path w="109220" h="104139">
                <a:moveTo>
                  <a:pt x="108986" y="0"/>
                </a:moveTo>
                <a:lnTo>
                  <a:pt x="0" y="27431"/>
                </a:lnTo>
                <a:lnTo>
                  <a:pt x="65540" y="103648"/>
                </a:lnTo>
                <a:lnTo>
                  <a:pt x="108986" y="0"/>
                </a:lnTo>
                <a:close/>
              </a:path>
            </a:pathLst>
          </a:custGeom>
          <a:solidFill>
            <a:srgbClr val="C21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29619" y="9997658"/>
            <a:ext cx="12755245" cy="0"/>
          </a:xfrm>
          <a:custGeom>
            <a:avLst/>
            <a:gdLst/>
            <a:ahLst/>
            <a:cxnLst/>
            <a:rect l="l" t="t" r="r" b="b"/>
            <a:pathLst>
              <a:path w="12755244">
                <a:moveTo>
                  <a:pt x="0" y="0"/>
                </a:moveTo>
                <a:lnTo>
                  <a:pt x="12744344" y="0"/>
                </a:lnTo>
                <a:lnTo>
                  <a:pt x="12754815" y="0"/>
                </a:lnTo>
              </a:path>
            </a:pathLst>
          </a:custGeom>
          <a:ln w="20941">
            <a:solidFill>
              <a:srgbClr val="C21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373961" y="9947399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5">
                <a:moveTo>
                  <a:pt x="0" y="0"/>
                </a:moveTo>
                <a:lnTo>
                  <a:pt x="0" y="100520"/>
                </a:lnTo>
                <a:lnTo>
                  <a:pt x="100520" y="50260"/>
                </a:lnTo>
                <a:lnTo>
                  <a:pt x="0" y="0"/>
                </a:lnTo>
                <a:close/>
              </a:path>
            </a:pathLst>
          </a:custGeom>
          <a:solidFill>
            <a:srgbClr val="C21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4892" y="10225068"/>
            <a:ext cx="12764770" cy="0"/>
          </a:xfrm>
          <a:custGeom>
            <a:avLst/>
            <a:gdLst/>
            <a:ahLst/>
            <a:cxnLst/>
            <a:rect l="l" t="t" r="r" b="b"/>
            <a:pathLst>
              <a:path w="12764769">
                <a:moveTo>
                  <a:pt x="12764365" y="0"/>
                </a:moveTo>
                <a:lnTo>
                  <a:pt x="10470" y="0"/>
                </a:lnTo>
                <a:lnTo>
                  <a:pt x="0" y="0"/>
                </a:lnTo>
              </a:path>
            </a:pathLst>
          </a:custGeom>
          <a:ln w="20941">
            <a:solidFill>
              <a:srgbClr val="C21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24842" y="10174807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4" h="100965">
                <a:moveTo>
                  <a:pt x="100520" y="0"/>
                </a:moveTo>
                <a:lnTo>
                  <a:pt x="0" y="50260"/>
                </a:lnTo>
                <a:lnTo>
                  <a:pt x="100520" y="100520"/>
                </a:lnTo>
                <a:lnTo>
                  <a:pt x="100520" y="0"/>
                </a:lnTo>
                <a:close/>
              </a:path>
            </a:pathLst>
          </a:custGeom>
          <a:solidFill>
            <a:srgbClr val="C21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30479" y="3060599"/>
            <a:ext cx="6248400" cy="5383530"/>
          </a:xfrm>
          <a:custGeom>
            <a:avLst/>
            <a:gdLst/>
            <a:ahLst/>
            <a:cxnLst/>
            <a:rect l="l" t="t" r="r" b="b"/>
            <a:pathLst>
              <a:path w="6248400" h="5383530">
                <a:moveTo>
                  <a:pt x="6248195" y="0"/>
                </a:moveTo>
                <a:lnTo>
                  <a:pt x="7932" y="5376235"/>
                </a:lnTo>
                <a:lnTo>
                  <a:pt x="0" y="5383069"/>
                </a:lnTo>
              </a:path>
            </a:pathLst>
          </a:custGeom>
          <a:ln w="20941">
            <a:solidFill>
              <a:srgbClr val="C21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62257" y="8398757"/>
            <a:ext cx="109220" cy="104139"/>
          </a:xfrm>
          <a:custGeom>
            <a:avLst/>
            <a:gdLst/>
            <a:ahLst/>
            <a:cxnLst/>
            <a:rect l="l" t="t" r="r" b="b"/>
            <a:pathLst>
              <a:path w="109219" h="104140">
                <a:moveTo>
                  <a:pt x="43350" y="0"/>
                </a:moveTo>
                <a:lnTo>
                  <a:pt x="0" y="103687"/>
                </a:lnTo>
                <a:lnTo>
                  <a:pt x="108961" y="76154"/>
                </a:lnTo>
                <a:lnTo>
                  <a:pt x="43350" y="0"/>
                </a:lnTo>
                <a:close/>
              </a:path>
            </a:pathLst>
          </a:custGeom>
          <a:solidFill>
            <a:srgbClr val="C21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74065" y="343310"/>
            <a:ext cx="16745585" cy="7670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850" spc="-270" dirty="0"/>
              <a:t>Traditionally </a:t>
            </a:r>
            <a:r>
              <a:rPr sz="4850" b="1" spc="-60" dirty="0">
                <a:latin typeface="Arial"/>
                <a:cs typeface="Arial"/>
              </a:rPr>
              <a:t>Silos, </a:t>
            </a:r>
            <a:r>
              <a:rPr sz="4850" b="1" spc="-35" dirty="0">
                <a:latin typeface="Arial"/>
                <a:cs typeface="Arial"/>
              </a:rPr>
              <a:t>Analog, </a:t>
            </a:r>
            <a:r>
              <a:rPr sz="4850" b="1" spc="-15" dirty="0">
                <a:latin typeface="Arial"/>
                <a:cs typeface="Arial"/>
              </a:rPr>
              <a:t>linear </a:t>
            </a:r>
            <a:r>
              <a:rPr sz="4850" spc="-235" dirty="0"/>
              <a:t>mainly </a:t>
            </a:r>
            <a:r>
              <a:rPr sz="4850" b="1" spc="35" dirty="0">
                <a:latin typeface="Arial"/>
                <a:cs typeface="Arial"/>
              </a:rPr>
              <a:t>o</a:t>
            </a:r>
            <a:r>
              <a:rPr sz="4850" b="1" spc="35" dirty="0">
                <a:latin typeface="Calibri"/>
                <a:cs typeface="Calibri"/>
              </a:rPr>
              <a:t>ﬄ</a:t>
            </a:r>
            <a:r>
              <a:rPr sz="4850" b="1" spc="35" dirty="0">
                <a:latin typeface="Arial"/>
                <a:cs typeface="Arial"/>
              </a:rPr>
              <a:t>ine</a:t>
            </a:r>
            <a:r>
              <a:rPr sz="4850" b="1" spc="730" dirty="0">
                <a:latin typeface="Arial"/>
                <a:cs typeface="Arial"/>
              </a:rPr>
              <a:t> </a:t>
            </a:r>
            <a:r>
              <a:rPr sz="4850" spc="-135" dirty="0"/>
              <a:t>communication</a:t>
            </a:r>
            <a:endParaRPr sz="48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808665" y="3375730"/>
            <a:ext cx="5951855" cy="5238115"/>
          </a:xfrm>
          <a:custGeom>
            <a:avLst/>
            <a:gdLst/>
            <a:ahLst/>
            <a:cxnLst/>
            <a:rect l="l" t="t" r="r" b="b"/>
            <a:pathLst>
              <a:path w="5951855" h="5238115">
                <a:moveTo>
                  <a:pt x="0" y="0"/>
                </a:moveTo>
                <a:lnTo>
                  <a:pt x="5943853" y="5230984"/>
                </a:lnTo>
                <a:lnTo>
                  <a:pt x="5951714" y="5237902"/>
                </a:lnTo>
              </a:path>
            </a:pathLst>
          </a:custGeom>
          <a:ln w="20941">
            <a:solidFill>
              <a:srgbClr val="C21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719312" y="8568985"/>
            <a:ext cx="109220" cy="104139"/>
          </a:xfrm>
          <a:custGeom>
            <a:avLst/>
            <a:gdLst/>
            <a:ahLst/>
            <a:cxnLst/>
            <a:rect l="l" t="t" r="r" b="b"/>
            <a:pathLst>
              <a:path w="109219" h="104140">
                <a:moveTo>
                  <a:pt x="66416" y="0"/>
                </a:moveTo>
                <a:lnTo>
                  <a:pt x="0" y="75459"/>
                </a:lnTo>
                <a:lnTo>
                  <a:pt x="108666" y="104139"/>
                </a:lnTo>
                <a:lnTo>
                  <a:pt x="66416" y="0"/>
                </a:lnTo>
                <a:close/>
              </a:path>
            </a:pathLst>
          </a:custGeom>
          <a:solidFill>
            <a:srgbClr val="C21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85988" y="3174849"/>
            <a:ext cx="5932805" cy="5257800"/>
          </a:xfrm>
          <a:custGeom>
            <a:avLst/>
            <a:gdLst/>
            <a:ahLst/>
            <a:cxnLst/>
            <a:rect l="l" t="t" r="r" b="b"/>
            <a:pathLst>
              <a:path w="5932805" h="5257800">
                <a:moveTo>
                  <a:pt x="5932247" y="5257293"/>
                </a:moveTo>
                <a:lnTo>
                  <a:pt x="7836" y="6944"/>
                </a:lnTo>
                <a:lnTo>
                  <a:pt x="0" y="0"/>
                </a:lnTo>
              </a:path>
            </a:pathLst>
          </a:custGeom>
          <a:ln w="20941">
            <a:solidFill>
              <a:srgbClr val="C21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018586" y="3115124"/>
            <a:ext cx="108585" cy="104775"/>
          </a:xfrm>
          <a:custGeom>
            <a:avLst/>
            <a:gdLst/>
            <a:ahLst/>
            <a:cxnLst/>
            <a:rect l="l" t="t" r="r" b="b"/>
            <a:pathLst>
              <a:path w="108584" h="104775">
                <a:moveTo>
                  <a:pt x="0" y="0"/>
                </a:moveTo>
                <a:lnTo>
                  <a:pt x="41894" y="104284"/>
                </a:lnTo>
                <a:lnTo>
                  <a:pt x="108572" y="29055"/>
                </a:lnTo>
                <a:lnTo>
                  <a:pt x="0" y="0"/>
                </a:lnTo>
                <a:close/>
              </a:path>
            </a:pathLst>
          </a:custGeom>
          <a:solidFill>
            <a:srgbClr val="C21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9456968" y="281144"/>
            <a:ext cx="18859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BD2027"/>
                </a:solidFill>
                <a:latin typeface="Arial"/>
                <a:cs typeface="Arial"/>
              </a:rPr>
              <a:t>6</a:t>
            </a:r>
            <a:endParaRPr sz="23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39593" y="9306714"/>
            <a:ext cx="1068705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0"/>
              </a:lnSpc>
            </a:pP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Agen</a:t>
            </a:r>
            <a:r>
              <a:rPr sz="2600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834955" y="9306714"/>
            <a:ext cx="105029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0"/>
              </a:lnSpc>
            </a:pP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Clients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432350" cy="19337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6856" y="8741278"/>
            <a:ext cx="1499870" cy="1534160"/>
          </a:xfrm>
          <a:custGeom>
            <a:avLst/>
            <a:gdLst/>
            <a:ahLst/>
            <a:cxnLst/>
            <a:rect l="l" t="t" r="r" b="b"/>
            <a:pathLst>
              <a:path w="1499870" h="1534159">
                <a:moveTo>
                  <a:pt x="749911" y="0"/>
                </a:moveTo>
                <a:lnTo>
                  <a:pt x="705642" y="1329"/>
                </a:lnTo>
                <a:lnTo>
                  <a:pt x="661498" y="5317"/>
                </a:lnTo>
                <a:lnTo>
                  <a:pt x="617603" y="11963"/>
                </a:lnTo>
                <a:lnTo>
                  <a:pt x="574080" y="21269"/>
                </a:lnTo>
                <a:lnTo>
                  <a:pt x="531054" y="33233"/>
                </a:lnTo>
                <a:lnTo>
                  <a:pt x="488649" y="47855"/>
                </a:lnTo>
                <a:lnTo>
                  <a:pt x="446990" y="65137"/>
                </a:lnTo>
                <a:lnTo>
                  <a:pt x="406200" y="85076"/>
                </a:lnTo>
                <a:lnTo>
                  <a:pt x="366404" y="107675"/>
                </a:lnTo>
                <a:lnTo>
                  <a:pt x="327726" y="132932"/>
                </a:lnTo>
                <a:lnTo>
                  <a:pt x="290290" y="160848"/>
                </a:lnTo>
                <a:lnTo>
                  <a:pt x="254221" y="191423"/>
                </a:lnTo>
                <a:lnTo>
                  <a:pt x="219643" y="224656"/>
                </a:lnTo>
                <a:lnTo>
                  <a:pt x="187151" y="260023"/>
                </a:lnTo>
                <a:lnTo>
                  <a:pt x="157259" y="296915"/>
                </a:lnTo>
                <a:lnTo>
                  <a:pt x="129966" y="335205"/>
                </a:lnTo>
                <a:lnTo>
                  <a:pt x="105272" y="374765"/>
                </a:lnTo>
                <a:lnTo>
                  <a:pt x="83178" y="415469"/>
                </a:lnTo>
                <a:lnTo>
                  <a:pt x="63683" y="457190"/>
                </a:lnTo>
                <a:lnTo>
                  <a:pt x="46787" y="499800"/>
                </a:lnTo>
                <a:lnTo>
                  <a:pt x="32491" y="543173"/>
                </a:lnTo>
                <a:lnTo>
                  <a:pt x="20794" y="587181"/>
                </a:lnTo>
                <a:lnTo>
                  <a:pt x="11696" y="631697"/>
                </a:lnTo>
                <a:lnTo>
                  <a:pt x="5198" y="676594"/>
                </a:lnTo>
                <a:lnTo>
                  <a:pt x="1299" y="721746"/>
                </a:lnTo>
                <a:lnTo>
                  <a:pt x="0" y="767024"/>
                </a:lnTo>
                <a:lnTo>
                  <a:pt x="1299" y="812303"/>
                </a:lnTo>
                <a:lnTo>
                  <a:pt x="5198" y="857454"/>
                </a:lnTo>
                <a:lnTo>
                  <a:pt x="11696" y="902352"/>
                </a:lnTo>
                <a:lnTo>
                  <a:pt x="20794" y="946868"/>
                </a:lnTo>
                <a:lnTo>
                  <a:pt x="32491" y="990876"/>
                </a:lnTo>
                <a:lnTo>
                  <a:pt x="46787" y="1034248"/>
                </a:lnTo>
                <a:lnTo>
                  <a:pt x="63683" y="1076858"/>
                </a:lnTo>
                <a:lnTo>
                  <a:pt x="83178" y="1118579"/>
                </a:lnTo>
                <a:lnTo>
                  <a:pt x="105272" y="1159283"/>
                </a:lnTo>
                <a:lnTo>
                  <a:pt x="129966" y="1198844"/>
                </a:lnTo>
                <a:lnTo>
                  <a:pt x="157259" y="1237134"/>
                </a:lnTo>
                <a:lnTo>
                  <a:pt x="187151" y="1274026"/>
                </a:lnTo>
                <a:lnTo>
                  <a:pt x="219643" y="1309393"/>
                </a:lnTo>
                <a:lnTo>
                  <a:pt x="254221" y="1342627"/>
                </a:lnTo>
                <a:lnTo>
                  <a:pt x="290290" y="1373201"/>
                </a:lnTo>
                <a:lnTo>
                  <a:pt x="327726" y="1401117"/>
                </a:lnTo>
                <a:lnTo>
                  <a:pt x="366404" y="1426374"/>
                </a:lnTo>
                <a:lnTo>
                  <a:pt x="406200" y="1448973"/>
                </a:lnTo>
                <a:lnTo>
                  <a:pt x="446990" y="1468913"/>
                </a:lnTo>
                <a:lnTo>
                  <a:pt x="488649" y="1486194"/>
                </a:lnTo>
                <a:lnTo>
                  <a:pt x="531054" y="1500816"/>
                </a:lnTo>
                <a:lnTo>
                  <a:pt x="574080" y="1512780"/>
                </a:lnTo>
                <a:lnTo>
                  <a:pt x="617603" y="1522086"/>
                </a:lnTo>
                <a:lnTo>
                  <a:pt x="661498" y="1528732"/>
                </a:lnTo>
                <a:lnTo>
                  <a:pt x="705642" y="1532720"/>
                </a:lnTo>
                <a:lnTo>
                  <a:pt x="749911" y="1534049"/>
                </a:lnTo>
                <a:lnTo>
                  <a:pt x="794179" y="1532720"/>
                </a:lnTo>
                <a:lnTo>
                  <a:pt x="838323" y="1528732"/>
                </a:lnTo>
                <a:lnTo>
                  <a:pt x="882219" y="1522086"/>
                </a:lnTo>
                <a:lnTo>
                  <a:pt x="925742" y="1512780"/>
                </a:lnTo>
                <a:lnTo>
                  <a:pt x="968768" y="1500816"/>
                </a:lnTo>
                <a:lnTo>
                  <a:pt x="1011172" y="1486194"/>
                </a:lnTo>
                <a:lnTo>
                  <a:pt x="1052832" y="1468913"/>
                </a:lnTo>
                <a:lnTo>
                  <a:pt x="1093622" y="1448973"/>
                </a:lnTo>
                <a:lnTo>
                  <a:pt x="1133418" y="1426374"/>
                </a:lnTo>
                <a:lnTo>
                  <a:pt x="1172095" y="1401117"/>
                </a:lnTo>
                <a:lnTo>
                  <a:pt x="1209531" y="1373201"/>
                </a:lnTo>
                <a:lnTo>
                  <a:pt x="1245600" y="1342627"/>
                </a:lnTo>
                <a:lnTo>
                  <a:pt x="1280178" y="1309393"/>
                </a:lnTo>
                <a:lnTo>
                  <a:pt x="1312670" y="1274026"/>
                </a:lnTo>
                <a:lnTo>
                  <a:pt x="1342562" y="1237134"/>
                </a:lnTo>
                <a:lnTo>
                  <a:pt x="1369855" y="1198844"/>
                </a:lnTo>
                <a:lnTo>
                  <a:pt x="1394549" y="1159283"/>
                </a:lnTo>
                <a:lnTo>
                  <a:pt x="1416643" y="1118579"/>
                </a:lnTo>
                <a:lnTo>
                  <a:pt x="1436138" y="1076858"/>
                </a:lnTo>
                <a:lnTo>
                  <a:pt x="1453034" y="1034248"/>
                </a:lnTo>
                <a:lnTo>
                  <a:pt x="1467330" y="990876"/>
                </a:lnTo>
                <a:lnTo>
                  <a:pt x="1479027" y="946868"/>
                </a:lnTo>
                <a:lnTo>
                  <a:pt x="1488125" y="902352"/>
                </a:lnTo>
                <a:lnTo>
                  <a:pt x="1494623" y="857454"/>
                </a:lnTo>
                <a:lnTo>
                  <a:pt x="1498522" y="812303"/>
                </a:lnTo>
                <a:lnTo>
                  <a:pt x="1499822" y="767024"/>
                </a:lnTo>
                <a:lnTo>
                  <a:pt x="1498522" y="721746"/>
                </a:lnTo>
                <a:lnTo>
                  <a:pt x="1494623" y="676594"/>
                </a:lnTo>
                <a:lnTo>
                  <a:pt x="1488125" y="631697"/>
                </a:lnTo>
                <a:lnTo>
                  <a:pt x="1479027" y="587181"/>
                </a:lnTo>
                <a:lnTo>
                  <a:pt x="1467330" y="543173"/>
                </a:lnTo>
                <a:lnTo>
                  <a:pt x="1453034" y="499800"/>
                </a:lnTo>
                <a:lnTo>
                  <a:pt x="1436138" y="457190"/>
                </a:lnTo>
                <a:lnTo>
                  <a:pt x="1416643" y="415469"/>
                </a:lnTo>
                <a:lnTo>
                  <a:pt x="1394549" y="374765"/>
                </a:lnTo>
                <a:lnTo>
                  <a:pt x="1369855" y="335205"/>
                </a:lnTo>
                <a:lnTo>
                  <a:pt x="1342562" y="296915"/>
                </a:lnTo>
                <a:lnTo>
                  <a:pt x="1312670" y="260023"/>
                </a:lnTo>
                <a:lnTo>
                  <a:pt x="1280178" y="224656"/>
                </a:lnTo>
                <a:lnTo>
                  <a:pt x="1245600" y="191423"/>
                </a:lnTo>
                <a:lnTo>
                  <a:pt x="1209531" y="160848"/>
                </a:lnTo>
                <a:lnTo>
                  <a:pt x="1172095" y="132932"/>
                </a:lnTo>
                <a:lnTo>
                  <a:pt x="1133418" y="107675"/>
                </a:lnTo>
                <a:lnTo>
                  <a:pt x="1093622" y="85076"/>
                </a:lnTo>
                <a:lnTo>
                  <a:pt x="1052832" y="65137"/>
                </a:lnTo>
                <a:lnTo>
                  <a:pt x="1011172" y="47855"/>
                </a:lnTo>
                <a:lnTo>
                  <a:pt x="968768" y="33233"/>
                </a:lnTo>
                <a:lnTo>
                  <a:pt x="925742" y="21269"/>
                </a:lnTo>
                <a:lnTo>
                  <a:pt x="882219" y="11963"/>
                </a:lnTo>
                <a:lnTo>
                  <a:pt x="838323" y="5317"/>
                </a:lnTo>
                <a:lnTo>
                  <a:pt x="794179" y="1329"/>
                </a:lnTo>
                <a:lnTo>
                  <a:pt x="74991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6856" y="8741277"/>
            <a:ext cx="1499870" cy="1534160"/>
          </a:xfrm>
          <a:custGeom>
            <a:avLst/>
            <a:gdLst/>
            <a:ahLst/>
            <a:cxnLst/>
            <a:rect l="l" t="t" r="r" b="b"/>
            <a:pathLst>
              <a:path w="1499870" h="1534159">
                <a:moveTo>
                  <a:pt x="1280178" y="224656"/>
                </a:moveTo>
                <a:lnTo>
                  <a:pt x="1312670" y="260023"/>
                </a:lnTo>
                <a:lnTo>
                  <a:pt x="1342562" y="296915"/>
                </a:lnTo>
                <a:lnTo>
                  <a:pt x="1369855" y="335205"/>
                </a:lnTo>
                <a:lnTo>
                  <a:pt x="1394549" y="374766"/>
                </a:lnTo>
                <a:lnTo>
                  <a:pt x="1416643" y="415470"/>
                </a:lnTo>
                <a:lnTo>
                  <a:pt x="1436138" y="457190"/>
                </a:lnTo>
                <a:lnTo>
                  <a:pt x="1453034" y="499801"/>
                </a:lnTo>
                <a:lnTo>
                  <a:pt x="1467330" y="543173"/>
                </a:lnTo>
                <a:lnTo>
                  <a:pt x="1479027" y="587181"/>
                </a:lnTo>
                <a:lnTo>
                  <a:pt x="1488125" y="631697"/>
                </a:lnTo>
                <a:lnTo>
                  <a:pt x="1494623" y="676595"/>
                </a:lnTo>
                <a:lnTo>
                  <a:pt x="1498522" y="721746"/>
                </a:lnTo>
                <a:lnTo>
                  <a:pt x="1499822" y="767025"/>
                </a:lnTo>
                <a:lnTo>
                  <a:pt x="1498522" y="812303"/>
                </a:lnTo>
                <a:lnTo>
                  <a:pt x="1494623" y="857455"/>
                </a:lnTo>
                <a:lnTo>
                  <a:pt x="1488125" y="902352"/>
                </a:lnTo>
                <a:lnTo>
                  <a:pt x="1479027" y="946868"/>
                </a:lnTo>
                <a:lnTo>
                  <a:pt x="1467330" y="990876"/>
                </a:lnTo>
                <a:lnTo>
                  <a:pt x="1453034" y="1034249"/>
                </a:lnTo>
                <a:lnTo>
                  <a:pt x="1436138" y="1076859"/>
                </a:lnTo>
                <a:lnTo>
                  <a:pt x="1416643" y="1118579"/>
                </a:lnTo>
                <a:lnTo>
                  <a:pt x="1394549" y="1159283"/>
                </a:lnTo>
                <a:lnTo>
                  <a:pt x="1369855" y="1198844"/>
                </a:lnTo>
                <a:lnTo>
                  <a:pt x="1342562" y="1237134"/>
                </a:lnTo>
                <a:lnTo>
                  <a:pt x="1312670" y="1274026"/>
                </a:lnTo>
                <a:lnTo>
                  <a:pt x="1280178" y="1309393"/>
                </a:lnTo>
                <a:lnTo>
                  <a:pt x="1245600" y="1342626"/>
                </a:lnTo>
                <a:lnTo>
                  <a:pt x="1209531" y="1373201"/>
                </a:lnTo>
                <a:lnTo>
                  <a:pt x="1172096" y="1401117"/>
                </a:lnTo>
                <a:lnTo>
                  <a:pt x="1133418" y="1426374"/>
                </a:lnTo>
                <a:lnTo>
                  <a:pt x="1093622" y="1448972"/>
                </a:lnTo>
                <a:lnTo>
                  <a:pt x="1052832" y="1468912"/>
                </a:lnTo>
                <a:lnTo>
                  <a:pt x="1011172" y="1486194"/>
                </a:lnTo>
                <a:lnTo>
                  <a:pt x="968768" y="1500816"/>
                </a:lnTo>
                <a:lnTo>
                  <a:pt x="925742" y="1512780"/>
                </a:lnTo>
                <a:lnTo>
                  <a:pt x="882219" y="1522085"/>
                </a:lnTo>
                <a:lnTo>
                  <a:pt x="838323" y="1528732"/>
                </a:lnTo>
                <a:lnTo>
                  <a:pt x="794179" y="1532720"/>
                </a:lnTo>
                <a:lnTo>
                  <a:pt x="749911" y="1534049"/>
                </a:lnTo>
                <a:lnTo>
                  <a:pt x="705642" y="1532720"/>
                </a:lnTo>
                <a:lnTo>
                  <a:pt x="661498" y="1528732"/>
                </a:lnTo>
                <a:lnTo>
                  <a:pt x="617603" y="1522085"/>
                </a:lnTo>
                <a:lnTo>
                  <a:pt x="574080" y="1512780"/>
                </a:lnTo>
                <a:lnTo>
                  <a:pt x="531054" y="1500816"/>
                </a:lnTo>
                <a:lnTo>
                  <a:pt x="488649" y="1486194"/>
                </a:lnTo>
                <a:lnTo>
                  <a:pt x="446990" y="1468912"/>
                </a:lnTo>
                <a:lnTo>
                  <a:pt x="406200" y="1448972"/>
                </a:lnTo>
                <a:lnTo>
                  <a:pt x="366404" y="1426374"/>
                </a:lnTo>
                <a:lnTo>
                  <a:pt x="327726" y="1401117"/>
                </a:lnTo>
                <a:lnTo>
                  <a:pt x="290291" y="1373201"/>
                </a:lnTo>
                <a:lnTo>
                  <a:pt x="254222" y="1342626"/>
                </a:lnTo>
                <a:lnTo>
                  <a:pt x="219643" y="1309393"/>
                </a:lnTo>
                <a:lnTo>
                  <a:pt x="187152" y="1274026"/>
                </a:lnTo>
                <a:lnTo>
                  <a:pt x="157259" y="1237134"/>
                </a:lnTo>
                <a:lnTo>
                  <a:pt x="129966" y="1198844"/>
                </a:lnTo>
                <a:lnTo>
                  <a:pt x="105273" y="1159283"/>
                </a:lnTo>
                <a:lnTo>
                  <a:pt x="83178" y="1118579"/>
                </a:lnTo>
                <a:lnTo>
                  <a:pt x="63683" y="1076859"/>
                </a:lnTo>
                <a:lnTo>
                  <a:pt x="46788" y="1034249"/>
                </a:lnTo>
                <a:lnTo>
                  <a:pt x="32491" y="990876"/>
                </a:lnTo>
                <a:lnTo>
                  <a:pt x="20794" y="946868"/>
                </a:lnTo>
                <a:lnTo>
                  <a:pt x="11697" y="902352"/>
                </a:lnTo>
                <a:lnTo>
                  <a:pt x="5198" y="857455"/>
                </a:lnTo>
                <a:lnTo>
                  <a:pt x="1299" y="812303"/>
                </a:lnTo>
                <a:lnTo>
                  <a:pt x="0" y="767025"/>
                </a:lnTo>
                <a:lnTo>
                  <a:pt x="1299" y="721746"/>
                </a:lnTo>
                <a:lnTo>
                  <a:pt x="5198" y="676595"/>
                </a:lnTo>
                <a:lnTo>
                  <a:pt x="11697" y="631697"/>
                </a:lnTo>
                <a:lnTo>
                  <a:pt x="20794" y="587181"/>
                </a:lnTo>
                <a:lnTo>
                  <a:pt x="32491" y="543173"/>
                </a:lnTo>
                <a:lnTo>
                  <a:pt x="46788" y="499801"/>
                </a:lnTo>
                <a:lnTo>
                  <a:pt x="63683" y="457190"/>
                </a:lnTo>
                <a:lnTo>
                  <a:pt x="83178" y="415470"/>
                </a:lnTo>
                <a:lnTo>
                  <a:pt x="105273" y="374766"/>
                </a:lnTo>
                <a:lnTo>
                  <a:pt x="129966" y="335205"/>
                </a:lnTo>
                <a:lnTo>
                  <a:pt x="157259" y="296915"/>
                </a:lnTo>
                <a:lnTo>
                  <a:pt x="187152" y="260023"/>
                </a:lnTo>
                <a:lnTo>
                  <a:pt x="219643" y="224656"/>
                </a:lnTo>
                <a:lnTo>
                  <a:pt x="254222" y="191423"/>
                </a:lnTo>
                <a:lnTo>
                  <a:pt x="290291" y="160848"/>
                </a:lnTo>
                <a:lnTo>
                  <a:pt x="327726" y="132932"/>
                </a:lnTo>
                <a:lnTo>
                  <a:pt x="366404" y="107675"/>
                </a:lnTo>
                <a:lnTo>
                  <a:pt x="406200" y="85076"/>
                </a:lnTo>
                <a:lnTo>
                  <a:pt x="446990" y="65137"/>
                </a:lnTo>
                <a:lnTo>
                  <a:pt x="488649" y="47855"/>
                </a:lnTo>
                <a:lnTo>
                  <a:pt x="531054" y="33233"/>
                </a:lnTo>
                <a:lnTo>
                  <a:pt x="574080" y="21269"/>
                </a:lnTo>
                <a:lnTo>
                  <a:pt x="617603" y="11963"/>
                </a:lnTo>
                <a:lnTo>
                  <a:pt x="661498" y="5317"/>
                </a:lnTo>
                <a:lnTo>
                  <a:pt x="705642" y="1329"/>
                </a:lnTo>
                <a:lnTo>
                  <a:pt x="749911" y="0"/>
                </a:lnTo>
                <a:lnTo>
                  <a:pt x="794179" y="1329"/>
                </a:lnTo>
                <a:lnTo>
                  <a:pt x="838323" y="5317"/>
                </a:lnTo>
                <a:lnTo>
                  <a:pt x="882219" y="11963"/>
                </a:lnTo>
                <a:lnTo>
                  <a:pt x="925742" y="21269"/>
                </a:lnTo>
                <a:lnTo>
                  <a:pt x="968768" y="33233"/>
                </a:lnTo>
                <a:lnTo>
                  <a:pt x="1011172" y="47855"/>
                </a:lnTo>
                <a:lnTo>
                  <a:pt x="1052832" y="65137"/>
                </a:lnTo>
                <a:lnTo>
                  <a:pt x="1093622" y="85076"/>
                </a:lnTo>
                <a:lnTo>
                  <a:pt x="1133418" y="107675"/>
                </a:lnTo>
                <a:lnTo>
                  <a:pt x="1172096" y="132932"/>
                </a:lnTo>
                <a:lnTo>
                  <a:pt x="1209531" y="160848"/>
                </a:lnTo>
                <a:lnTo>
                  <a:pt x="1245600" y="191423"/>
                </a:lnTo>
                <a:lnTo>
                  <a:pt x="1280178" y="224656"/>
                </a:lnTo>
                <a:close/>
              </a:path>
            </a:pathLst>
          </a:custGeom>
          <a:ln w="628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02490" y="1933724"/>
            <a:ext cx="1499235" cy="1482090"/>
          </a:xfrm>
          <a:custGeom>
            <a:avLst/>
            <a:gdLst/>
            <a:ahLst/>
            <a:cxnLst/>
            <a:rect l="l" t="t" r="r" b="b"/>
            <a:pathLst>
              <a:path w="1499234" h="1482089">
                <a:moveTo>
                  <a:pt x="749559" y="0"/>
                </a:moveTo>
                <a:lnTo>
                  <a:pt x="705291" y="1284"/>
                </a:lnTo>
                <a:lnTo>
                  <a:pt x="661147" y="5136"/>
                </a:lnTo>
                <a:lnTo>
                  <a:pt x="617251" y="11556"/>
                </a:lnTo>
                <a:lnTo>
                  <a:pt x="573728" y="20545"/>
                </a:lnTo>
                <a:lnTo>
                  <a:pt x="530702" y="32102"/>
                </a:lnTo>
                <a:lnTo>
                  <a:pt x="488298" y="46227"/>
                </a:lnTo>
                <a:lnTo>
                  <a:pt x="446638" y="62920"/>
                </a:lnTo>
                <a:lnTo>
                  <a:pt x="405848" y="82181"/>
                </a:lnTo>
                <a:lnTo>
                  <a:pt x="366052" y="104011"/>
                </a:lnTo>
                <a:lnTo>
                  <a:pt x="327374" y="128408"/>
                </a:lnTo>
                <a:lnTo>
                  <a:pt x="289939" y="155374"/>
                </a:lnTo>
                <a:lnTo>
                  <a:pt x="253870" y="184908"/>
                </a:lnTo>
                <a:lnTo>
                  <a:pt x="219292" y="217011"/>
                </a:lnTo>
                <a:lnTo>
                  <a:pt x="185554" y="252573"/>
                </a:lnTo>
                <a:lnTo>
                  <a:pt x="154629" y="289722"/>
                </a:lnTo>
                <a:lnTo>
                  <a:pt x="126514" y="328321"/>
                </a:lnTo>
                <a:lnTo>
                  <a:pt x="101211" y="368232"/>
                </a:lnTo>
                <a:lnTo>
                  <a:pt x="78720" y="409317"/>
                </a:lnTo>
                <a:lnTo>
                  <a:pt x="59040" y="451437"/>
                </a:lnTo>
                <a:lnTo>
                  <a:pt x="42171" y="494455"/>
                </a:lnTo>
                <a:lnTo>
                  <a:pt x="28114" y="538232"/>
                </a:lnTo>
                <a:lnTo>
                  <a:pt x="16868" y="582630"/>
                </a:lnTo>
                <a:lnTo>
                  <a:pt x="8434" y="627511"/>
                </a:lnTo>
                <a:lnTo>
                  <a:pt x="2811" y="672738"/>
                </a:lnTo>
                <a:lnTo>
                  <a:pt x="0" y="718172"/>
                </a:lnTo>
                <a:lnTo>
                  <a:pt x="0" y="763674"/>
                </a:lnTo>
                <a:lnTo>
                  <a:pt x="2811" y="809108"/>
                </a:lnTo>
                <a:lnTo>
                  <a:pt x="8434" y="854335"/>
                </a:lnTo>
                <a:lnTo>
                  <a:pt x="16868" y="899216"/>
                </a:lnTo>
                <a:lnTo>
                  <a:pt x="28114" y="943614"/>
                </a:lnTo>
                <a:lnTo>
                  <a:pt x="42171" y="987391"/>
                </a:lnTo>
                <a:lnTo>
                  <a:pt x="59040" y="1030408"/>
                </a:lnTo>
                <a:lnTo>
                  <a:pt x="78720" y="1072528"/>
                </a:lnTo>
                <a:lnTo>
                  <a:pt x="101211" y="1113613"/>
                </a:lnTo>
                <a:lnTo>
                  <a:pt x="126514" y="1153524"/>
                </a:lnTo>
                <a:lnTo>
                  <a:pt x="154629" y="1192123"/>
                </a:lnTo>
                <a:lnTo>
                  <a:pt x="185554" y="1229273"/>
                </a:lnTo>
                <a:lnTo>
                  <a:pt x="219292" y="1264834"/>
                </a:lnTo>
                <a:lnTo>
                  <a:pt x="253870" y="1296937"/>
                </a:lnTo>
                <a:lnTo>
                  <a:pt x="289939" y="1326471"/>
                </a:lnTo>
                <a:lnTo>
                  <a:pt x="327374" y="1353437"/>
                </a:lnTo>
                <a:lnTo>
                  <a:pt x="366052" y="1377835"/>
                </a:lnTo>
                <a:lnTo>
                  <a:pt x="405848" y="1399664"/>
                </a:lnTo>
                <a:lnTo>
                  <a:pt x="446638" y="1418926"/>
                </a:lnTo>
                <a:lnTo>
                  <a:pt x="488298" y="1435619"/>
                </a:lnTo>
                <a:lnTo>
                  <a:pt x="530702" y="1449744"/>
                </a:lnTo>
                <a:lnTo>
                  <a:pt x="573728" y="1461301"/>
                </a:lnTo>
                <a:lnTo>
                  <a:pt x="617251" y="1470289"/>
                </a:lnTo>
                <a:lnTo>
                  <a:pt x="661147" y="1476710"/>
                </a:lnTo>
                <a:lnTo>
                  <a:pt x="705291" y="1480562"/>
                </a:lnTo>
                <a:lnTo>
                  <a:pt x="749559" y="1481846"/>
                </a:lnTo>
                <a:lnTo>
                  <a:pt x="793827" y="1480562"/>
                </a:lnTo>
                <a:lnTo>
                  <a:pt x="837971" y="1476710"/>
                </a:lnTo>
                <a:lnTo>
                  <a:pt x="881867" y="1470289"/>
                </a:lnTo>
                <a:lnTo>
                  <a:pt x="925390" y="1461301"/>
                </a:lnTo>
                <a:lnTo>
                  <a:pt x="968416" y="1449744"/>
                </a:lnTo>
                <a:lnTo>
                  <a:pt x="1010821" y="1435619"/>
                </a:lnTo>
                <a:lnTo>
                  <a:pt x="1052480" y="1418926"/>
                </a:lnTo>
                <a:lnTo>
                  <a:pt x="1093270" y="1399664"/>
                </a:lnTo>
                <a:lnTo>
                  <a:pt x="1133066" y="1377835"/>
                </a:lnTo>
                <a:lnTo>
                  <a:pt x="1171743" y="1353437"/>
                </a:lnTo>
                <a:lnTo>
                  <a:pt x="1209179" y="1326471"/>
                </a:lnTo>
                <a:lnTo>
                  <a:pt x="1245248" y="1296937"/>
                </a:lnTo>
                <a:lnTo>
                  <a:pt x="1279826" y="1264834"/>
                </a:lnTo>
                <a:lnTo>
                  <a:pt x="1313563" y="1229273"/>
                </a:lnTo>
                <a:lnTo>
                  <a:pt x="1344489" y="1192123"/>
                </a:lnTo>
                <a:lnTo>
                  <a:pt x="1372604" y="1153524"/>
                </a:lnTo>
                <a:lnTo>
                  <a:pt x="1397907" y="1113613"/>
                </a:lnTo>
                <a:lnTo>
                  <a:pt x="1420399" y="1072528"/>
                </a:lnTo>
                <a:lnTo>
                  <a:pt x="1440079" y="1030408"/>
                </a:lnTo>
                <a:lnTo>
                  <a:pt x="1456948" y="987391"/>
                </a:lnTo>
                <a:lnTo>
                  <a:pt x="1471005" y="943614"/>
                </a:lnTo>
                <a:lnTo>
                  <a:pt x="1482251" y="899216"/>
                </a:lnTo>
                <a:lnTo>
                  <a:pt x="1490685" y="854335"/>
                </a:lnTo>
                <a:lnTo>
                  <a:pt x="1496308" y="809108"/>
                </a:lnTo>
                <a:lnTo>
                  <a:pt x="1499120" y="763674"/>
                </a:lnTo>
                <a:lnTo>
                  <a:pt x="1499120" y="718172"/>
                </a:lnTo>
                <a:lnTo>
                  <a:pt x="1496308" y="672738"/>
                </a:lnTo>
                <a:lnTo>
                  <a:pt x="1490685" y="627511"/>
                </a:lnTo>
                <a:lnTo>
                  <a:pt x="1482251" y="582630"/>
                </a:lnTo>
                <a:lnTo>
                  <a:pt x="1471005" y="538232"/>
                </a:lnTo>
                <a:lnTo>
                  <a:pt x="1456948" y="494455"/>
                </a:lnTo>
                <a:lnTo>
                  <a:pt x="1440079" y="451437"/>
                </a:lnTo>
                <a:lnTo>
                  <a:pt x="1420399" y="409317"/>
                </a:lnTo>
                <a:lnTo>
                  <a:pt x="1397907" y="368232"/>
                </a:lnTo>
                <a:lnTo>
                  <a:pt x="1372604" y="328321"/>
                </a:lnTo>
                <a:lnTo>
                  <a:pt x="1344489" y="289722"/>
                </a:lnTo>
                <a:lnTo>
                  <a:pt x="1313563" y="252573"/>
                </a:lnTo>
                <a:lnTo>
                  <a:pt x="1279826" y="217011"/>
                </a:lnTo>
                <a:lnTo>
                  <a:pt x="1245248" y="184908"/>
                </a:lnTo>
                <a:lnTo>
                  <a:pt x="1209179" y="155374"/>
                </a:lnTo>
                <a:lnTo>
                  <a:pt x="1171743" y="128408"/>
                </a:lnTo>
                <a:lnTo>
                  <a:pt x="1133066" y="104011"/>
                </a:lnTo>
                <a:lnTo>
                  <a:pt x="1093270" y="82181"/>
                </a:lnTo>
                <a:lnTo>
                  <a:pt x="1052480" y="62920"/>
                </a:lnTo>
                <a:lnTo>
                  <a:pt x="1010821" y="46227"/>
                </a:lnTo>
                <a:lnTo>
                  <a:pt x="968416" y="32102"/>
                </a:lnTo>
                <a:lnTo>
                  <a:pt x="925390" y="20545"/>
                </a:lnTo>
                <a:lnTo>
                  <a:pt x="881867" y="11556"/>
                </a:lnTo>
                <a:lnTo>
                  <a:pt x="837971" y="5136"/>
                </a:lnTo>
                <a:lnTo>
                  <a:pt x="793827" y="1284"/>
                </a:lnTo>
                <a:lnTo>
                  <a:pt x="74955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02490" y="1933724"/>
            <a:ext cx="1499235" cy="1482090"/>
          </a:xfrm>
          <a:custGeom>
            <a:avLst/>
            <a:gdLst/>
            <a:ahLst/>
            <a:cxnLst/>
            <a:rect l="l" t="t" r="r" b="b"/>
            <a:pathLst>
              <a:path w="1499234" h="1482089">
                <a:moveTo>
                  <a:pt x="1279827" y="217011"/>
                </a:moveTo>
                <a:lnTo>
                  <a:pt x="1313564" y="252573"/>
                </a:lnTo>
                <a:lnTo>
                  <a:pt x="1344490" y="289722"/>
                </a:lnTo>
                <a:lnTo>
                  <a:pt x="1372604" y="328321"/>
                </a:lnTo>
                <a:lnTo>
                  <a:pt x="1397907" y="368232"/>
                </a:lnTo>
                <a:lnTo>
                  <a:pt x="1420399" y="409317"/>
                </a:lnTo>
                <a:lnTo>
                  <a:pt x="1440079" y="451437"/>
                </a:lnTo>
                <a:lnTo>
                  <a:pt x="1456947" y="494454"/>
                </a:lnTo>
                <a:lnTo>
                  <a:pt x="1471005" y="538231"/>
                </a:lnTo>
                <a:lnTo>
                  <a:pt x="1482250" y="582630"/>
                </a:lnTo>
                <a:lnTo>
                  <a:pt x="1490685" y="627511"/>
                </a:lnTo>
                <a:lnTo>
                  <a:pt x="1496308" y="672738"/>
                </a:lnTo>
                <a:lnTo>
                  <a:pt x="1499119" y="718171"/>
                </a:lnTo>
                <a:lnTo>
                  <a:pt x="1499119" y="763674"/>
                </a:lnTo>
                <a:lnTo>
                  <a:pt x="1496308" y="809108"/>
                </a:lnTo>
                <a:lnTo>
                  <a:pt x="1490685" y="854334"/>
                </a:lnTo>
                <a:lnTo>
                  <a:pt x="1482250" y="899216"/>
                </a:lnTo>
                <a:lnTo>
                  <a:pt x="1471005" y="943614"/>
                </a:lnTo>
                <a:lnTo>
                  <a:pt x="1456947" y="987391"/>
                </a:lnTo>
                <a:lnTo>
                  <a:pt x="1440079" y="1030408"/>
                </a:lnTo>
                <a:lnTo>
                  <a:pt x="1420399" y="1072528"/>
                </a:lnTo>
                <a:lnTo>
                  <a:pt x="1397907" y="1113613"/>
                </a:lnTo>
                <a:lnTo>
                  <a:pt x="1372604" y="1153524"/>
                </a:lnTo>
                <a:lnTo>
                  <a:pt x="1344490" y="1192123"/>
                </a:lnTo>
                <a:lnTo>
                  <a:pt x="1313564" y="1229273"/>
                </a:lnTo>
                <a:lnTo>
                  <a:pt x="1279827" y="1264834"/>
                </a:lnTo>
                <a:lnTo>
                  <a:pt x="1245249" y="1296937"/>
                </a:lnTo>
                <a:lnTo>
                  <a:pt x="1209180" y="1326471"/>
                </a:lnTo>
                <a:lnTo>
                  <a:pt x="1171744" y="1353436"/>
                </a:lnTo>
                <a:lnTo>
                  <a:pt x="1133066" y="1377834"/>
                </a:lnTo>
                <a:lnTo>
                  <a:pt x="1093270" y="1399664"/>
                </a:lnTo>
                <a:lnTo>
                  <a:pt x="1052480" y="1418925"/>
                </a:lnTo>
                <a:lnTo>
                  <a:pt x="1010821" y="1435618"/>
                </a:lnTo>
                <a:lnTo>
                  <a:pt x="968416" y="1449743"/>
                </a:lnTo>
                <a:lnTo>
                  <a:pt x="925390" y="1461300"/>
                </a:lnTo>
                <a:lnTo>
                  <a:pt x="881867" y="1470289"/>
                </a:lnTo>
                <a:lnTo>
                  <a:pt x="837972" y="1476709"/>
                </a:lnTo>
                <a:lnTo>
                  <a:pt x="793828" y="1480561"/>
                </a:lnTo>
                <a:lnTo>
                  <a:pt x="749559" y="1481845"/>
                </a:lnTo>
                <a:lnTo>
                  <a:pt x="705291" y="1480561"/>
                </a:lnTo>
                <a:lnTo>
                  <a:pt x="661147" y="1476709"/>
                </a:lnTo>
                <a:lnTo>
                  <a:pt x="617251" y="1470289"/>
                </a:lnTo>
                <a:lnTo>
                  <a:pt x="573728" y="1461300"/>
                </a:lnTo>
                <a:lnTo>
                  <a:pt x="530702" y="1449743"/>
                </a:lnTo>
                <a:lnTo>
                  <a:pt x="488298" y="1435618"/>
                </a:lnTo>
                <a:lnTo>
                  <a:pt x="446638" y="1418925"/>
                </a:lnTo>
                <a:lnTo>
                  <a:pt x="405848" y="1399664"/>
                </a:lnTo>
                <a:lnTo>
                  <a:pt x="366052" y="1377834"/>
                </a:lnTo>
                <a:lnTo>
                  <a:pt x="327375" y="1353436"/>
                </a:lnTo>
                <a:lnTo>
                  <a:pt x="289939" y="1326471"/>
                </a:lnTo>
                <a:lnTo>
                  <a:pt x="253870" y="1296937"/>
                </a:lnTo>
                <a:lnTo>
                  <a:pt x="219292" y="1264834"/>
                </a:lnTo>
                <a:lnTo>
                  <a:pt x="185555" y="1229273"/>
                </a:lnTo>
                <a:lnTo>
                  <a:pt x="154629" y="1192123"/>
                </a:lnTo>
                <a:lnTo>
                  <a:pt x="126514" y="1153524"/>
                </a:lnTo>
                <a:lnTo>
                  <a:pt x="101211" y="1113613"/>
                </a:lnTo>
                <a:lnTo>
                  <a:pt x="78720" y="1072528"/>
                </a:lnTo>
                <a:lnTo>
                  <a:pt x="59040" y="1030408"/>
                </a:lnTo>
                <a:lnTo>
                  <a:pt x="42171" y="987391"/>
                </a:lnTo>
                <a:lnTo>
                  <a:pt x="28114" y="943614"/>
                </a:lnTo>
                <a:lnTo>
                  <a:pt x="16868" y="899216"/>
                </a:lnTo>
                <a:lnTo>
                  <a:pt x="8434" y="854334"/>
                </a:lnTo>
                <a:lnTo>
                  <a:pt x="2811" y="809108"/>
                </a:lnTo>
                <a:lnTo>
                  <a:pt x="0" y="763674"/>
                </a:lnTo>
                <a:lnTo>
                  <a:pt x="0" y="718171"/>
                </a:lnTo>
                <a:lnTo>
                  <a:pt x="2811" y="672738"/>
                </a:lnTo>
                <a:lnTo>
                  <a:pt x="8434" y="627511"/>
                </a:lnTo>
                <a:lnTo>
                  <a:pt x="16868" y="582630"/>
                </a:lnTo>
                <a:lnTo>
                  <a:pt x="28114" y="538231"/>
                </a:lnTo>
                <a:lnTo>
                  <a:pt x="42171" y="494454"/>
                </a:lnTo>
                <a:lnTo>
                  <a:pt x="59040" y="451437"/>
                </a:lnTo>
                <a:lnTo>
                  <a:pt x="78720" y="409317"/>
                </a:lnTo>
                <a:lnTo>
                  <a:pt x="101211" y="368232"/>
                </a:lnTo>
                <a:lnTo>
                  <a:pt x="126514" y="328321"/>
                </a:lnTo>
                <a:lnTo>
                  <a:pt x="154629" y="289722"/>
                </a:lnTo>
                <a:lnTo>
                  <a:pt x="185555" y="252573"/>
                </a:lnTo>
                <a:lnTo>
                  <a:pt x="219292" y="217011"/>
                </a:lnTo>
                <a:lnTo>
                  <a:pt x="253870" y="184909"/>
                </a:lnTo>
                <a:lnTo>
                  <a:pt x="289939" y="155375"/>
                </a:lnTo>
                <a:lnTo>
                  <a:pt x="327375" y="128409"/>
                </a:lnTo>
                <a:lnTo>
                  <a:pt x="366052" y="104011"/>
                </a:lnTo>
                <a:lnTo>
                  <a:pt x="405848" y="82181"/>
                </a:lnTo>
                <a:lnTo>
                  <a:pt x="446638" y="62920"/>
                </a:lnTo>
                <a:lnTo>
                  <a:pt x="488298" y="46227"/>
                </a:lnTo>
                <a:lnTo>
                  <a:pt x="530702" y="32102"/>
                </a:lnTo>
                <a:lnTo>
                  <a:pt x="573728" y="20545"/>
                </a:lnTo>
                <a:lnTo>
                  <a:pt x="617251" y="11556"/>
                </a:lnTo>
                <a:lnTo>
                  <a:pt x="661147" y="5136"/>
                </a:lnTo>
                <a:lnTo>
                  <a:pt x="705291" y="1284"/>
                </a:lnTo>
                <a:lnTo>
                  <a:pt x="749559" y="0"/>
                </a:lnTo>
                <a:lnTo>
                  <a:pt x="793828" y="1284"/>
                </a:lnTo>
                <a:lnTo>
                  <a:pt x="837972" y="5136"/>
                </a:lnTo>
                <a:lnTo>
                  <a:pt x="881867" y="11556"/>
                </a:lnTo>
                <a:lnTo>
                  <a:pt x="925390" y="20545"/>
                </a:lnTo>
                <a:lnTo>
                  <a:pt x="968416" y="32102"/>
                </a:lnTo>
                <a:lnTo>
                  <a:pt x="1010821" y="46227"/>
                </a:lnTo>
                <a:lnTo>
                  <a:pt x="1052480" y="62920"/>
                </a:lnTo>
                <a:lnTo>
                  <a:pt x="1093270" y="82181"/>
                </a:lnTo>
                <a:lnTo>
                  <a:pt x="1133066" y="104011"/>
                </a:lnTo>
                <a:lnTo>
                  <a:pt x="1171744" y="128409"/>
                </a:lnTo>
                <a:lnTo>
                  <a:pt x="1209180" y="155375"/>
                </a:lnTo>
                <a:lnTo>
                  <a:pt x="1245249" y="184909"/>
                </a:lnTo>
                <a:lnTo>
                  <a:pt x="1279827" y="217011"/>
                </a:lnTo>
                <a:close/>
              </a:path>
            </a:pathLst>
          </a:custGeom>
          <a:ln w="628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11096" y="2447958"/>
            <a:ext cx="129222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ene</a:t>
            </a:r>
            <a:r>
              <a:rPr sz="26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590261" y="8741278"/>
            <a:ext cx="1499870" cy="1534160"/>
          </a:xfrm>
          <a:custGeom>
            <a:avLst/>
            <a:gdLst/>
            <a:ahLst/>
            <a:cxnLst/>
            <a:rect l="l" t="t" r="r" b="b"/>
            <a:pathLst>
              <a:path w="1499869" h="1534159">
                <a:moveTo>
                  <a:pt x="749911" y="0"/>
                </a:moveTo>
                <a:lnTo>
                  <a:pt x="705643" y="1329"/>
                </a:lnTo>
                <a:lnTo>
                  <a:pt x="661499" y="5317"/>
                </a:lnTo>
                <a:lnTo>
                  <a:pt x="617604" y="11963"/>
                </a:lnTo>
                <a:lnTo>
                  <a:pt x="574081" y="21269"/>
                </a:lnTo>
                <a:lnTo>
                  <a:pt x="531055" y="33233"/>
                </a:lnTo>
                <a:lnTo>
                  <a:pt x="488650" y="47855"/>
                </a:lnTo>
                <a:lnTo>
                  <a:pt x="446991" y="65137"/>
                </a:lnTo>
                <a:lnTo>
                  <a:pt x="406201" y="85076"/>
                </a:lnTo>
                <a:lnTo>
                  <a:pt x="366405" y="107675"/>
                </a:lnTo>
                <a:lnTo>
                  <a:pt x="327728" y="132932"/>
                </a:lnTo>
                <a:lnTo>
                  <a:pt x="290292" y="160848"/>
                </a:lnTo>
                <a:lnTo>
                  <a:pt x="254223" y="191423"/>
                </a:lnTo>
                <a:lnTo>
                  <a:pt x="219645" y="224656"/>
                </a:lnTo>
                <a:lnTo>
                  <a:pt x="187153" y="260023"/>
                </a:lnTo>
                <a:lnTo>
                  <a:pt x="157260" y="296915"/>
                </a:lnTo>
                <a:lnTo>
                  <a:pt x="129967" y="335205"/>
                </a:lnTo>
                <a:lnTo>
                  <a:pt x="105273" y="374765"/>
                </a:lnTo>
                <a:lnTo>
                  <a:pt x="83179" y="415469"/>
                </a:lnTo>
                <a:lnTo>
                  <a:pt x="63684" y="457190"/>
                </a:lnTo>
                <a:lnTo>
                  <a:pt x="46788" y="499800"/>
                </a:lnTo>
                <a:lnTo>
                  <a:pt x="32491" y="543173"/>
                </a:lnTo>
                <a:lnTo>
                  <a:pt x="20794" y="587181"/>
                </a:lnTo>
                <a:lnTo>
                  <a:pt x="11697" y="631697"/>
                </a:lnTo>
                <a:lnTo>
                  <a:pt x="5198" y="676594"/>
                </a:lnTo>
                <a:lnTo>
                  <a:pt x="1299" y="721746"/>
                </a:lnTo>
                <a:lnTo>
                  <a:pt x="0" y="767024"/>
                </a:lnTo>
                <a:lnTo>
                  <a:pt x="1299" y="812303"/>
                </a:lnTo>
                <a:lnTo>
                  <a:pt x="5198" y="857454"/>
                </a:lnTo>
                <a:lnTo>
                  <a:pt x="11697" y="902352"/>
                </a:lnTo>
                <a:lnTo>
                  <a:pt x="20794" y="946868"/>
                </a:lnTo>
                <a:lnTo>
                  <a:pt x="32491" y="990876"/>
                </a:lnTo>
                <a:lnTo>
                  <a:pt x="46788" y="1034248"/>
                </a:lnTo>
                <a:lnTo>
                  <a:pt x="63684" y="1076858"/>
                </a:lnTo>
                <a:lnTo>
                  <a:pt x="83179" y="1118579"/>
                </a:lnTo>
                <a:lnTo>
                  <a:pt x="105273" y="1159283"/>
                </a:lnTo>
                <a:lnTo>
                  <a:pt x="129967" y="1198844"/>
                </a:lnTo>
                <a:lnTo>
                  <a:pt x="157260" y="1237134"/>
                </a:lnTo>
                <a:lnTo>
                  <a:pt x="187153" y="1274026"/>
                </a:lnTo>
                <a:lnTo>
                  <a:pt x="219645" y="1309393"/>
                </a:lnTo>
                <a:lnTo>
                  <a:pt x="254223" y="1342627"/>
                </a:lnTo>
                <a:lnTo>
                  <a:pt x="290292" y="1373201"/>
                </a:lnTo>
                <a:lnTo>
                  <a:pt x="327728" y="1401117"/>
                </a:lnTo>
                <a:lnTo>
                  <a:pt x="366405" y="1426374"/>
                </a:lnTo>
                <a:lnTo>
                  <a:pt x="406201" y="1448973"/>
                </a:lnTo>
                <a:lnTo>
                  <a:pt x="446991" y="1468913"/>
                </a:lnTo>
                <a:lnTo>
                  <a:pt x="488650" y="1486194"/>
                </a:lnTo>
                <a:lnTo>
                  <a:pt x="531055" y="1500816"/>
                </a:lnTo>
                <a:lnTo>
                  <a:pt x="574081" y="1512780"/>
                </a:lnTo>
                <a:lnTo>
                  <a:pt x="617604" y="1522086"/>
                </a:lnTo>
                <a:lnTo>
                  <a:pt x="661499" y="1528732"/>
                </a:lnTo>
                <a:lnTo>
                  <a:pt x="705643" y="1532720"/>
                </a:lnTo>
                <a:lnTo>
                  <a:pt x="749911" y="1534049"/>
                </a:lnTo>
                <a:lnTo>
                  <a:pt x="794179" y="1532720"/>
                </a:lnTo>
                <a:lnTo>
                  <a:pt x="838323" y="1528732"/>
                </a:lnTo>
                <a:lnTo>
                  <a:pt x="882219" y="1522086"/>
                </a:lnTo>
                <a:lnTo>
                  <a:pt x="925741" y="1512780"/>
                </a:lnTo>
                <a:lnTo>
                  <a:pt x="968767" y="1500816"/>
                </a:lnTo>
                <a:lnTo>
                  <a:pt x="1011172" y="1486194"/>
                </a:lnTo>
                <a:lnTo>
                  <a:pt x="1052831" y="1468913"/>
                </a:lnTo>
                <a:lnTo>
                  <a:pt x="1093621" y="1448973"/>
                </a:lnTo>
                <a:lnTo>
                  <a:pt x="1133417" y="1426374"/>
                </a:lnTo>
                <a:lnTo>
                  <a:pt x="1172095" y="1401117"/>
                </a:lnTo>
                <a:lnTo>
                  <a:pt x="1209530" y="1373201"/>
                </a:lnTo>
                <a:lnTo>
                  <a:pt x="1245599" y="1342627"/>
                </a:lnTo>
                <a:lnTo>
                  <a:pt x="1280178" y="1309393"/>
                </a:lnTo>
                <a:lnTo>
                  <a:pt x="1312670" y="1274026"/>
                </a:lnTo>
                <a:lnTo>
                  <a:pt x="1342562" y="1237134"/>
                </a:lnTo>
                <a:lnTo>
                  <a:pt x="1369855" y="1198844"/>
                </a:lnTo>
                <a:lnTo>
                  <a:pt x="1394549" y="1159283"/>
                </a:lnTo>
                <a:lnTo>
                  <a:pt x="1416644" y="1118579"/>
                </a:lnTo>
                <a:lnTo>
                  <a:pt x="1436139" y="1076858"/>
                </a:lnTo>
                <a:lnTo>
                  <a:pt x="1453035" y="1034248"/>
                </a:lnTo>
                <a:lnTo>
                  <a:pt x="1467331" y="990876"/>
                </a:lnTo>
                <a:lnTo>
                  <a:pt x="1479028" y="946868"/>
                </a:lnTo>
                <a:lnTo>
                  <a:pt x="1488126" y="902352"/>
                </a:lnTo>
                <a:lnTo>
                  <a:pt x="1494624" y="857454"/>
                </a:lnTo>
                <a:lnTo>
                  <a:pt x="1498523" y="812303"/>
                </a:lnTo>
                <a:lnTo>
                  <a:pt x="1499823" y="767024"/>
                </a:lnTo>
                <a:lnTo>
                  <a:pt x="1498523" y="721746"/>
                </a:lnTo>
                <a:lnTo>
                  <a:pt x="1494624" y="676594"/>
                </a:lnTo>
                <a:lnTo>
                  <a:pt x="1488126" y="631697"/>
                </a:lnTo>
                <a:lnTo>
                  <a:pt x="1479028" y="587181"/>
                </a:lnTo>
                <a:lnTo>
                  <a:pt x="1467331" y="543173"/>
                </a:lnTo>
                <a:lnTo>
                  <a:pt x="1453035" y="499800"/>
                </a:lnTo>
                <a:lnTo>
                  <a:pt x="1436139" y="457190"/>
                </a:lnTo>
                <a:lnTo>
                  <a:pt x="1416644" y="415469"/>
                </a:lnTo>
                <a:lnTo>
                  <a:pt x="1394549" y="374765"/>
                </a:lnTo>
                <a:lnTo>
                  <a:pt x="1369855" y="335205"/>
                </a:lnTo>
                <a:lnTo>
                  <a:pt x="1342562" y="296915"/>
                </a:lnTo>
                <a:lnTo>
                  <a:pt x="1312670" y="260023"/>
                </a:lnTo>
                <a:lnTo>
                  <a:pt x="1280178" y="224656"/>
                </a:lnTo>
                <a:lnTo>
                  <a:pt x="1245599" y="191423"/>
                </a:lnTo>
                <a:lnTo>
                  <a:pt x="1209530" y="160848"/>
                </a:lnTo>
                <a:lnTo>
                  <a:pt x="1172095" y="132932"/>
                </a:lnTo>
                <a:lnTo>
                  <a:pt x="1133417" y="107675"/>
                </a:lnTo>
                <a:lnTo>
                  <a:pt x="1093621" y="85076"/>
                </a:lnTo>
                <a:lnTo>
                  <a:pt x="1052831" y="65137"/>
                </a:lnTo>
                <a:lnTo>
                  <a:pt x="1011172" y="47855"/>
                </a:lnTo>
                <a:lnTo>
                  <a:pt x="968767" y="33233"/>
                </a:lnTo>
                <a:lnTo>
                  <a:pt x="925741" y="21269"/>
                </a:lnTo>
                <a:lnTo>
                  <a:pt x="882219" y="11963"/>
                </a:lnTo>
                <a:lnTo>
                  <a:pt x="838323" y="5317"/>
                </a:lnTo>
                <a:lnTo>
                  <a:pt x="794179" y="1329"/>
                </a:lnTo>
                <a:lnTo>
                  <a:pt x="74991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90258" y="8741277"/>
            <a:ext cx="1499870" cy="1534160"/>
          </a:xfrm>
          <a:custGeom>
            <a:avLst/>
            <a:gdLst/>
            <a:ahLst/>
            <a:cxnLst/>
            <a:rect l="l" t="t" r="r" b="b"/>
            <a:pathLst>
              <a:path w="1499869" h="1534159">
                <a:moveTo>
                  <a:pt x="1280178" y="224656"/>
                </a:moveTo>
                <a:lnTo>
                  <a:pt x="1312670" y="260023"/>
                </a:lnTo>
                <a:lnTo>
                  <a:pt x="1342562" y="296915"/>
                </a:lnTo>
                <a:lnTo>
                  <a:pt x="1369855" y="335205"/>
                </a:lnTo>
                <a:lnTo>
                  <a:pt x="1394549" y="374766"/>
                </a:lnTo>
                <a:lnTo>
                  <a:pt x="1416643" y="415470"/>
                </a:lnTo>
                <a:lnTo>
                  <a:pt x="1436138" y="457190"/>
                </a:lnTo>
                <a:lnTo>
                  <a:pt x="1453034" y="499801"/>
                </a:lnTo>
                <a:lnTo>
                  <a:pt x="1467330" y="543173"/>
                </a:lnTo>
                <a:lnTo>
                  <a:pt x="1479027" y="587181"/>
                </a:lnTo>
                <a:lnTo>
                  <a:pt x="1488125" y="631697"/>
                </a:lnTo>
                <a:lnTo>
                  <a:pt x="1494623" y="676595"/>
                </a:lnTo>
                <a:lnTo>
                  <a:pt x="1498522" y="721746"/>
                </a:lnTo>
                <a:lnTo>
                  <a:pt x="1499822" y="767025"/>
                </a:lnTo>
                <a:lnTo>
                  <a:pt x="1498522" y="812303"/>
                </a:lnTo>
                <a:lnTo>
                  <a:pt x="1494623" y="857455"/>
                </a:lnTo>
                <a:lnTo>
                  <a:pt x="1488125" y="902352"/>
                </a:lnTo>
                <a:lnTo>
                  <a:pt x="1479027" y="946868"/>
                </a:lnTo>
                <a:lnTo>
                  <a:pt x="1467330" y="990876"/>
                </a:lnTo>
                <a:lnTo>
                  <a:pt x="1453034" y="1034249"/>
                </a:lnTo>
                <a:lnTo>
                  <a:pt x="1436138" y="1076859"/>
                </a:lnTo>
                <a:lnTo>
                  <a:pt x="1416643" y="1118579"/>
                </a:lnTo>
                <a:lnTo>
                  <a:pt x="1394549" y="1159283"/>
                </a:lnTo>
                <a:lnTo>
                  <a:pt x="1369855" y="1198844"/>
                </a:lnTo>
                <a:lnTo>
                  <a:pt x="1342562" y="1237134"/>
                </a:lnTo>
                <a:lnTo>
                  <a:pt x="1312670" y="1274026"/>
                </a:lnTo>
                <a:lnTo>
                  <a:pt x="1280178" y="1309393"/>
                </a:lnTo>
                <a:lnTo>
                  <a:pt x="1245600" y="1342626"/>
                </a:lnTo>
                <a:lnTo>
                  <a:pt x="1209531" y="1373201"/>
                </a:lnTo>
                <a:lnTo>
                  <a:pt x="1172096" y="1401117"/>
                </a:lnTo>
                <a:lnTo>
                  <a:pt x="1133418" y="1426374"/>
                </a:lnTo>
                <a:lnTo>
                  <a:pt x="1093622" y="1448972"/>
                </a:lnTo>
                <a:lnTo>
                  <a:pt x="1052832" y="1468912"/>
                </a:lnTo>
                <a:lnTo>
                  <a:pt x="1011172" y="1486194"/>
                </a:lnTo>
                <a:lnTo>
                  <a:pt x="968768" y="1500816"/>
                </a:lnTo>
                <a:lnTo>
                  <a:pt x="925742" y="1512780"/>
                </a:lnTo>
                <a:lnTo>
                  <a:pt x="882219" y="1522085"/>
                </a:lnTo>
                <a:lnTo>
                  <a:pt x="838323" y="1528732"/>
                </a:lnTo>
                <a:lnTo>
                  <a:pt x="794179" y="1532720"/>
                </a:lnTo>
                <a:lnTo>
                  <a:pt x="749911" y="1534049"/>
                </a:lnTo>
                <a:lnTo>
                  <a:pt x="705642" y="1532720"/>
                </a:lnTo>
                <a:lnTo>
                  <a:pt x="661498" y="1528732"/>
                </a:lnTo>
                <a:lnTo>
                  <a:pt x="617603" y="1522085"/>
                </a:lnTo>
                <a:lnTo>
                  <a:pt x="574080" y="1512780"/>
                </a:lnTo>
                <a:lnTo>
                  <a:pt x="531054" y="1500816"/>
                </a:lnTo>
                <a:lnTo>
                  <a:pt x="488649" y="1486194"/>
                </a:lnTo>
                <a:lnTo>
                  <a:pt x="446990" y="1468912"/>
                </a:lnTo>
                <a:lnTo>
                  <a:pt x="406200" y="1448972"/>
                </a:lnTo>
                <a:lnTo>
                  <a:pt x="366404" y="1426374"/>
                </a:lnTo>
                <a:lnTo>
                  <a:pt x="327726" y="1401117"/>
                </a:lnTo>
                <a:lnTo>
                  <a:pt x="290291" y="1373201"/>
                </a:lnTo>
                <a:lnTo>
                  <a:pt x="254222" y="1342626"/>
                </a:lnTo>
                <a:lnTo>
                  <a:pt x="219643" y="1309393"/>
                </a:lnTo>
                <a:lnTo>
                  <a:pt x="187152" y="1274026"/>
                </a:lnTo>
                <a:lnTo>
                  <a:pt x="157259" y="1237134"/>
                </a:lnTo>
                <a:lnTo>
                  <a:pt x="129966" y="1198844"/>
                </a:lnTo>
                <a:lnTo>
                  <a:pt x="105273" y="1159283"/>
                </a:lnTo>
                <a:lnTo>
                  <a:pt x="83178" y="1118579"/>
                </a:lnTo>
                <a:lnTo>
                  <a:pt x="63683" y="1076859"/>
                </a:lnTo>
                <a:lnTo>
                  <a:pt x="46788" y="1034249"/>
                </a:lnTo>
                <a:lnTo>
                  <a:pt x="32491" y="990876"/>
                </a:lnTo>
                <a:lnTo>
                  <a:pt x="20794" y="946868"/>
                </a:lnTo>
                <a:lnTo>
                  <a:pt x="11697" y="902352"/>
                </a:lnTo>
                <a:lnTo>
                  <a:pt x="5198" y="857455"/>
                </a:lnTo>
                <a:lnTo>
                  <a:pt x="1299" y="812303"/>
                </a:lnTo>
                <a:lnTo>
                  <a:pt x="0" y="767025"/>
                </a:lnTo>
                <a:lnTo>
                  <a:pt x="1299" y="721746"/>
                </a:lnTo>
                <a:lnTo>
                  <a:pt x="5198" y="676595"/>
                </a:lnTo>
                <a:lnTo>
                  <a:pt x="11697" y="631697"/>
                </a:lnTo>
                <a:lnTo>
                  <a:pt x="20794" y="587181"/>
                </a:lnTo>
                <a:lnTo>
                  <a:pt x="32491" y="543173"/>
                </a:lnTo>
                <a:lnTo>
                  <a:pt x="46788" y="499801"/>
                </a:lnTo>
                <a:lnTo>
                  <a:pt x="63683" y="457190"/>
                </a:lnTo>
                <a:lnTo>
                  <a:pt x="83178" y="415470"/>
                </a:lnTo>
                <a:lnTo>
                  <a:pt x="105273" y="374766"/>
                </a:lnTo>
                <a:lnTo>
                  <a:pt x="129966" y="335205"/>
                </a:lnTo>
                <a:lnTo>
                  <a:pt x="157259" y="296915"/>
                </a:lnTo>
                <a:lnTo>
                  <a:pt x="187152" y="260023"/>
                </a:lnTo>
                <a:lnTo>
                  <a:pt x="219643" y="224656"/>
                </a:lnTo>
                <a:lnTo>
                  <a:pt x="254222" y="191423"/>
                </a:lnTo>
                <a:lnTo>
                  <a:pt x="290291" y="160848"/>
                </a:lnTo>
                <a:lnTo>
                  <a:pt x="327726" y="132932"/>
                </a:lnTo>
                <a:lnTo>
                  <a:pt x="366404" y="107675"/>
                </a:lnTo>
                <a:lnTo>
                  <a:pt x="406200" y="85076"/>
                </a:lnTo>
                <a:lnTo>
                  <a:pt x="446990" y="65137"/>
                </a:lnTo>
                <a:lnTo>
                  <a:pt x="488649" y="47855"/>
                </a:lnTo>
                <a:lnTo>
                  <a:pt x="531054" y="33233"/>
                </a:lnTo>
                <a:lnTo>
                  <a:pt x="574080" y="21269"/>
                </a:lnTo>
                <a:lnTo>
                  <a:pt x="617603" y="11963"/>
                </a:lnTo>
                <a:lnTo>
                  <a:pt x="661498" y="5317"/>
                </a:lnTo>
                <a:lnTo>
                  <a:pt x="705642" y="1329"/>
                </a:lnTo>
                <a:lnTo>
                  <a:pt x="749911" y="0"/>
                </a:lnTo>
                <a:lnTo>
                  <a:pt x="794179" y="1329"/>
                </a:lnTo>
                <a:lnTo>
                  <a:pt x="838323" y="5317"/>
                </a:lnTo>
                <a:lnTo>
                  <a:pt x="882219" y="11963"/>
                </a:lnTo>
                <a:lnTo>
                  <a:pt x="925742" y="21269"/>
                </a:lnTo>
                <a:lnTo>
                  <a:pt x="968768" y="33233"/>
                </a:lnTo>
                <a:lnTo>
                  <a:pt x="1011172" y="47855"/>
                </a:lnTo>
                <a:lnTo>
                  <a:pt x="1052832" y="65137"/>
                </a:lnTo>
                <a:lnTo>
                  <a:pt x="1093622" y="85076"/>
                </a:lnTo>
                <a:lnTo>
                  <a:pt x="1133418" y="107675"/>
                </a:lnTo>
                <a:lnTo>
                  <a:pt x="1172096" y="132932"/>
                </a:lnTo>
                <a:lnTo>
                  <a:pt x="1209531" y="160848"/>
                </a:lnTo>
                <a:lnTo>
                  <a:pt x="1245600" y="191423"/>
                </a:lnTo>
                <a:lnTo>
                  <a:pt x="1280178" y="224656"/>
                </a:lnTo>
                <a:close/>
              </a:path>
            </a:pathLst>
          </a:custGeom>
          <a:ln w="628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4408" y="2118603"/>
            <a:ext cx="7520940" cy="6868159"/>
          </a:xfrm>
          <a:custGeom>
            <a:avLst/>
            <a:gdLst/>
            <a:ahLst/>
            <a:cxnLst/>
            <a:rect l="l" t="t" r="r" b="b"/>
            <a:pathLst>
              <a:path w="7520940" h="6868159">
                <a:moveTo>
                  <a:pt x="0" y="6836839"/>
                </a:moveTo>
                <a:lnTo>
                  <a:pt x="7492394" y="0"/>
                </a:lnTo>
                <a:lnTo>
                  <a:pt x="7520625" y="30938"/>
                </a:lnTo>
                <a:lnTo>
                  <a:pt x="28231" y="6867778"/>
                </a:lnTo>
                <a:lnTo>
                  <a:pt x="0" y="6836839"/>
                </a:lnTo>
                <a:close/>
              </a:path>
            </a:pathLst>
          </a:custGeom>
          <a:solidFill>
            <a:srgbClr val="C21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38177" y="2256624"/>
            <a:ext cx="7070725" cy="6591934"/>
          </a:xfrm>
          <a:custGeom>
            <a:avLst/>
            <a:gdLst/>
            <a:ahLst/>
            <a:cxnLst/>
            <a:rect l="l" t="t" r="r" b="b"/>
            <a:pathLst>
              <a:path w="7070725" h="6591934">
                <a:moveTo>
                  <a:pt x="7041971" y="6591738"/>
                </a:moveTo>
                <a:lnTo>
                  <a:pt x="0" y="30643"/>
                </a:lnTo>
                <a:lnTo>
                  <a:pt x="28551" y="0"/>
                </a:lnTo>
                <a:lnTo>
                  <a:pt x="7070523" y="6561094"/>
                </a:lnTo>
                <a:lnTo>
                  <a:pt x="7041971" y="6591738"/>
                </a:lnTo>
                <a:close/>
              </a:path>
            </a:pathLst>
          </a:custGeom>
          <a:solidFill>
            <a:srgbClr val="C21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52092" y="10312171"/>
            <a:ext cx="14970125" cy="0"/>
          </a:xfrm>
          <a:custGeom>
            <a:avLst/>
            <a:gdLst/>
            <a:ahLst/>
            <a:cxnLst/>
            <a:rect l="l" t="t" r="r" b="b"/>
            <a:pathLst>
              <a:path w="14970125">
                <a:moveTo>
                  <a:pt x="14969565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C21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14067" y="7026578"/>
            <a:ext cx="2462809" cy="2051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788049" y="6709608"/>
            <a:ext cx="111379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114" dirty="0">
                <a:solidFill>
                  <a:srgbClr val="C21B17"/>
                </a:solidFill>
                <a:latin typeface="Arial"/>
                <a:cs typeface="Arial"/>
              </a:rPr>
              <a:t>W</a:t>
            </a:r>
            <a:r>
              <a:rPr sz="2450" spc="-30" dirty="0">
                <a:solidFill>
                  <a:srgbClr val="C21B17"/>
                </a:solidFill>
                <a:latin typeface="Arial"/>
                <a:cs typeface="Arial"/>
              </a:rPr>
              <a:t>ebsite</a:t>
            </a:r>
            <a:endParaRPr sz="24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311532" y="7987056"/>
            <a:ext cx="82296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30" dirty="0">
                <a:solidFill>
                  <a:srgbClr val="C21B17"/>
                </a:solidFill>
                <a:latin typeface="Arial"/>
                <a:cs typeface="Arial"/>
              </a:rPr>
              <a:t>Chats</a:t>
            </a:r>
            <a:endParaRPr sz="24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842571" y="8523300"/>
            <a:ext cx="1759108" cy="14763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01740" y="8049881"/>
            <a:ext cx="90424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75" dirty="0">
                <a:solidFill>
                  <a:srgbClr val="C21B17"/>
                </a:solidFill>
                <a:latin typeface="Arial"/>
                <a:cs typeface="Arial"/>
              </a:rPr>
              <a:t>Emails</a:t>
            </a:r>
            <a:endParaRPr sz="24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84128" y="8504432"/>
            <a:ext cx="1523992" cy="1523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384828" y="5128504"/>
            <a:ext cx="67945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55" dirty="0">
                <a:solidFill>
                  <a:srgbClr val="C21B17"/>
                </a:solidFill>
                <a:latin typeface="Arial"/>
                <a:cs typeface="Arial"/>
              </a:rPr>
              <a:t>SMS</a:t>
            </a:r>
            <a:endParaRPr sz="24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720218" y="5312073"/>
            <a:ext cx="2005852" cy="16046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63076" y="7662458"/>
            <a:ext cx="84074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45" dirty="0">
                <a:solidFill>
                  <a:srgbClr val="C21B17"/>
                </a:solidFill>
                <a:latin typeface="Arial"/>
                <a:cs typeface="Arial"/>
              </a:rPr>
              <a:t>Social</a:t>
            </a:r>
            <a:endParaRPr sz="24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041761" y="8177761"/>
            <a:ext cx="1884759" cy="1430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66610" y="3589284"/>
            <a:ext cx="2015489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50" dirty="0">
                <a:solidFill>
                  <a:srgbClr val="C21B17"/>
                </a:solidFill>
                <a:latin typeface="Arial"/>
                <a:cs typeface="Arial"/>
              </a:rPr>
              <a:t>Digital</a:t>
            </a:r>
            <a:r>
              <a:rPr sz="2450" spc="-85" dirty="0">
                <a:solidFill>
                  <a:srgbClr val="C21B17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C21B17"/>
                </a:solidFill>
                <a:latin typeface="Arial"/>
                <a:cs typeface="Arial"/>
              </a:rPr>
              <a:t>Content</a:t>
            </a:r>
            <a:endParaRPr sz="24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768609" y="4020820"/>
            <a:ext cx="2215349" cy="2205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4227703" y="7212210"/>
            <a:ext cx="1701164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55" dirty="0">
                <a:solidFill>
                  <a:srgbClr val="C21B17"/>
                </a:solidFill>
                <a:latin typeface="Arial"/>
                <a:cs typeface="Arial"/>
              </a:rPr>
              <a:t>On </a:t>
            </a:r>
            <a:r>
              <a:rPr sz="2450" spc="-75" dirty="0">
                <a:solidFill>
                  <a:srgbClr val="C21B17"/>
                </a:solidFill>
                <a:latin typeface="Arial"/>
                <a:cs typeface="Arial"/>
              </a:rPr>
              <a:t>line</a:t>
            </a:r>
            <a:r>
              <a:rPr sz="2450" spc="-15" dirty="0">
                <a:solidFill>
                  <a:srgbClr val="C21B17"/>
                </a:solidFill>
                <a:latin typeface="Arial"/>
                <a:cs typeface="Arial"/>
              </a:rPr>
              <a:t> </a:t>
            </a:r>
            <a:r>
              <a:rPr sz="2450" spc="-10" dirty="0">
                <a:solidFill>
                  <a:srgbClr val="C21B17"/>
                </a:solidFill>
                <a:latin typeface="Arial"/>
                <a:cs typeface="Arial"/>
              </a:rPr>
              <a:t>tools</a:t>
            </a:r>
            <a:endParaRPr sz="245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261346" y="7773414"/>
            <a:ext cx="1759108" cy="22845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93120" y="5717103"/>
            <a:ext cx="824975" cy="14732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02420" y="5488680"/>
            <a:ext cx="1151797" cy="19770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772433" y="5013325"/>
            <a:ext cx="61912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80" dirty="0">
                <a:solidFill>
                  <a:srgbClr val="C21B17"/>
                </a:solidFill>
                <a:latin typeface="Arial"/>
                <a:cs typeface="Arial"/>
              </a:rPr>
              <a:t>APP</a:t>
            </a:r>
            <a:endParaRPr sz="245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925830" y="343310"/>
            <a:ext cx="12555220" cy="7670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4850" b="1" dirty="0">
                <a:latin typeface="Arial"/>
                <a:cs typeface="Arial"/>
              </a:rPr>
              <a:t>Digital </a:t>
            </a:r>
            <a:r>
              <a:rPr sz="4850" b="1" spc="15" dirty="0">
                <a:latin typeface="Arial"/>
                <a:cs typeface="Arial"/>
              </a:rPr>
              <a:t>Interactions </a:t>
            </a:r>
            <a:r>
              <a:rPr sz="4850" spc="-215" dirty="0"/>
              <a:t>will </a:t>
            </a:r>
            <a:r>
              <a:rPr sz="4850" spc="-150" dirty="0"/>
              <a:t>help </a:t>
            </a:r>
            <a:r>
              <a:rPr sz="4850" spc="-75" dirty="0"/>
              <a:t>connect </a:t>
            </a:r>
            <a:r>
              <a:rPr sz="4850" spc="-145" dirty="0"/>
              <a:t>the</a:t>
            </a:r>
            <a:r>
              <a:rPr sz="4850" spc="390" dirty="0"/>
              <a:t> </a:t>
            </a:r>
            <a:r>
              <a:rPr sz="4850" b="1" spc="-70" dirty="0">
                <a:latin typeface="Arial"/>
                <a:cs typeface="Arial"/>
              </a:rPr>
              <a:t>silos</a:t>
            </a:r>
            <a:endParaRPr sz="485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9456968" y="281144"/>
            <a:ext cx="18859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BD2027"/>
                </a:solidFill>
                <a:latin typeface="Arial"/>
                <a:cs typeface="Arial"/>
              </a:rPr>
              <a:t>7</a:t>
            </a:r>
            <a:endParaRPr sz="23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039593" y="9306714"/>
            <a:ext cx="1068705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0"/>
              </a:lnSpc>
            </a:pP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Agen</a:t>
            </a:r>
            <a:r>
              <a:rPr sz="2600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834955" y="9306714"/>
            <a:ext cx="105029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0"/>
              </a:lnSpc>
            </a:pP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Clients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432350" cy="19337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6856" y="8741278"/>
            <a:ext cx="1499870" cy="1534160"/>
          </a:xfrm>
          <a:custGeom>
            <a:avLst/>
            <a:gdLst/>
            <a:ahLst/>
            <a:cxnLst/>
            <a:rect l="l" t="t" r="r" b="b"/>
            <a:pathLst>
              <a:path w="1499870" h="1534159">
                <a:moveTo>
                  <a:pt x="749911" y="0"/>
                </a:moveTo>
                <a:lnTo>
                  <a:pt x="705642" y="1329"/>
                </a:lnTo>
                <a:lnTo>
                  <a:pt x="661498" y="5317"/>
                </a:lnTo>
                <a:lnTo>
                  <a:pt x="617603" y="11963"/>
                </a:lnTo>
                <a:lnTo>
                  <a:pt x="574080" y="21269"/>
                </a:lnTo>
                <a:lnTo>
                  <a:pt x="531054" y="33233"/>
                </a:lnTo>
                <a:lnTo>
                  <a:pt x="488649" y="47855"/>
                </a:lnTo>
                <a:lnTo>
                  <a:pt x="446990" y="65137"/>
                </a:lnTo>
                <a:lnTo>
                  <a:pt x="406200" y="85076"/>
                </a:lnTo>
                <a:lnTo>
                  <a:pt x="366404" y="107675"/>
                </a:lnTo>
                <a:lnTo>
                  <a:pt x="327726" y="132932"/>
                </a:lnTo>
                <a:lnTo>
                  <a:pt x="290290" y="160848"/>
                </a:lnTo>
                <a:lnTo>
                  <a:pt x="254221" y="191423"/>
                </a:lnTo>
                <a:lnTo>
                  <a:pt x="219643" y="224656"/>
                </a:lnTo>
                <a:lnTo>
                  <a:pt x="187151" y="260023"/>
                </a:lnTo>
                <a:lnTo>
                  <a:pt x="157259" y="296915"/>
                </a:lnTo>
                <a:lnTo>
                  <a:pt x="129966" y="335205"/>
                </a:lnTo>
                <a:lnTo>
                  <a:pt x="105272" y="374765"/>
                </a:lnTo>
                <a:lnTo>
                  <a:pt x="83178" y="415469"/>
                </a:lnTo>
                <a:lnTo>
                  <a:pt x="63683" y="457190"/>
                </a:lnTo>
                <a:lnTo>
                  <a:pt x="46787" y="499800"/>
                </a:lnTo>
                <a:lnTo>
                  <a:pt x="32491" y="543173"/>
                </a:lnTo>
                <a:lnTo>
                  <a:pt x="20794" y="587181"/>
                </a:lnTo>
                <a:lnTo>
                  <a:pt x="11696" y="631697"/>
                </a:lnTo>
                <a:lnTo>
                  <a:pt x="5198" y="676594"/>
                </a:lnTo>
                <a:lnTo>
                  <a:pt x="1299" y="721746"/>
                </a:lnTo>
                <a:lnTo>
                  <a:pt x="0" y="767024"/>
                </a:lnTo>
                <a:lnTo>
                  <a:pt x="1299" y="812303"/>
                </a:lnTo>
                <a:lnTo>
                  <a:pt x="5198" y="857454"/>
                </a:lnTo>
                <a:lnTo>
                  <a:pt x="11696" y="902352"/>
                </a:lnTo>
                <a:lnTo>
                  <a:pt x="20794" y="946868"/>
                </a:lnTo>
                <a:lnTo>
                  <a:pt x="32491" y="990876"/>
                </a:lnTo>
                <a:lnTo>
                  <a:pt x="46787" y="1034248"/>
                </a:lnTo>
                <a:lnTo>
                  <a:pt x="63683" y="1076858"/>
                </a:lnTo>
                <a:lnTo>
                  <a:pt x="83178" y="1118579"/>
                </a:lnTo>
                <a:lnTo>
                  <a:pt x="105272" y="1159283"/>
                </a:lnTo>
                <a:lnTo>
                  <a:pt x="129966" y="1198844"/>
                </a:lnTo>
                <a:lnTo>
                  <a:pt x="157259" y="1237134"/>
                </a:lnTo>
                <a:lnTo>
                  <a:pt x="187151" y="1274026"/>
                </a:lnTo>
                <a:lnTo>
                  <a:pt x="219643" y="1309393"/>
                </a:lnTo>
                <a:lnTo>
                  <a:pt x="254221" y="1342627"/>
                </a:lnTo>
                <a:lnTo>
                  <a:pt x="290290" y="1373201"/>
                </a:lnTo>
                <a:lnTo>
                  <a:pt x="327726" y="1401117"/>
                </a:lnTo>
                <a:lnTo>
                  <a:pt x="366404" y="1426374"/>
                </a:lnTo>
                <a:lnTo>
                  <a:pt x="406200" y="1448973"/>
                </a:lnTo>
                <a:lnTo>
                  <a:pt x="446990" y="1468913"/>
                </a:lnTo>
                <a:lnTo>
                  <a:pt x="488649" y="1486194"/>
                </a:lnTo>
                <a:lnTo>
                  <a:pt x="531054" y="1500816"/>
                </a:lnTo>
                <a:lnTo>
                  <a:pt x="574080" y="1512780"/>
                </a:lnTo>
                <a:lnTo>
                  <a:pt x="617603" y="1522086"/>
                </a:lnTo>
                <a:lnTo>
                  <a:pt x="661498" y="1528732"/>
                </a:lnTo>
                <a:lnTo>
                  <a:pt x="705642" y="1532720"/>
                </a:lnTo>
                <a:lnTo>
                  <a:pt x="749911" y="1534049"/>
                </a:lnTo>
                <a:lnTo>
                  <a:pt x="794179" y="1532720"/>
                </a:lnTo>
                <a:lnTo>
                  <a:pt x="838323" y="1528732"/>
                </a:lnTo>
                <a:lnTo>
                  <a:pt x="882219" y="1522086"/>
                </a:lnTo>
                <a:lnTo>
                  <a:pt x="925742" y="1512780"/>
                </a:lnTo>
                <a:lnTo>
                  <a:pt x="968768" y="1500816"/>
                </a:lnTo>
                <a:lnTo>
                  <a:pt x="1011172" y="1486194"/>
                </a:lnTo>
                <a:lnTo>
                  <a:pt x="1052832" y="1468913"/>
                </a:lnTo>
                <a:lnTo>
                  <a:pt x="1093622" y="1448973"/>
                </a:lnTo>
                <a:lnTo>
                  <a:pt x="1133418" y="1426374"/>
                </a:lnTo>
                <a:lnTo>
                  <a:pt x="1172095" y="1401117"/>
                </a:lnTo>
                <a:lnTo>
                  <a:pt x="1209531" y="1373201"/>
                </a:lnTo>
                <a:lnTo>
                  <a:pt x="1245600" y="1342627"/>
                </a:lnTo>
                <a:lnTo>
                  <a:pt x="1280178" y="1309393"/>
                </a:lnTo>
                <a:lnTo>
                  <a:pt x="1312670" y="1274026"/>
                </a:lnTo>
                <a:lnTo>
                  <a:pt x="1342562" y="1237134"/>
                </a:lnTo>
                <a:lnTo>
                  <a:pt x="1369855" y="1198844"/>
                </a:lnTo>
                <a:lnTo>
                  <a:pt x="1394549" y="1159283"/>
                </a:lnTo>
                <a:lnTo>
                  <a:pt x="1416643" y="1118579"/>
                </a:lnTo>
                <a:lnTo>
                  <a:pt x="1436138" y="1076858"/>
                </a:lnTo>
                <a:lnTo>
                  <a:pt x="1453034" y="1034248"/>
                </a:lnTo>
                <a:lnTo>
                  <a:pt x="1467330" y="990876"/>
                </a:lnTo>
                <a:lnTo>
                  <a:pt x="1479027" y="946868"/>
                </a:lnTo>
                <a:lnTo>
                  <a:pt x="1488125" y="902352"/>
                </a:lnTo>
                <a:lnTo>
                  <a:pt x="1494623" y="857454"/>
                </a:lnTo>
                <a:lnTo>
                  <a:pt x="1498522" y="812303"/>
                </a:lnTo>
                <a:lnTo>
                  <a:pt x="1499822" y="767024"/>
                </a:lnTo>
                <a:lnTo>
                  <a:pt x="1498522" y="721746"/>
                </a:lnTo>
                <a:lnTo>
                  <a:pt x="1494623" y="676594"/>
                </a:lnTo>
                <a:lnTo>
                  <a:pt x="1488125" y="631697"/>
                </a:lnTo>
                <a:lnTo>
                  <a:pt x="1479027" y="587181"/>
                </a:lnTo>
                <a:lnTo>
                  <a:pt x="1467330" y="543173"/>
                </a:lnTo>
                <a:lnTo>
                  <a:pt x="1453034" y="499800"/>
                </a:lnTo>
                <a:lnTo>
                  <a:pt x="1436138" y="457190"/>
                </a:lnTo>
                <a:lnTo>
                  <a:pt x="1416643" y="415469"/>
                </a:lnTo>
                <a:lnTo>
                  <a:pt x="1394549" y="374765"/>
                </a:lnTo>
                <a:lnTo>
                  <a:pt x="1369855" y="335205"/>
                </a:lnTo>
                <a:lnTo>
                  <a:pt x="1342562" y="296915"/>
                </a:lnTo>
                <a:lnTo>
                  <a:pt x="1312670" y="260023"/>
                </a:lnTo>
                <a:lnTo>
                  <a:pt x="1280178" y="224656"/>
                </a:lnTo>
                <a:lnTo>
                  <a:pt x="1245600" y="191423"/>
                </a:lnTo>
                <a:lnTo>
                  <a:pt x="1209531" y="160848"/>
                </a:lnTo>
                <a:lnTo>
                  <a:pt x="1172095" y="132932"/>
                </a:lnTo>
                <a:lnTo>
                  <a:pt x="1133418" y="107675"/>
                </a:lnTo>
                <a:lnTo>
                  <a:pt x="1093622" y="85076"/>
                </a:lnTo>
                <a:lnTo>
                  <a:pt x="1052832" y="65137"/>
                </a:lnTo>
                <a:lnTo>
                  <a:pt x="1011172" y="47855"/>
                </a:lnTo>
                <a:lnTo>
                  <a:pt x="968768" y="33233"/>
                </a:lnTo>
                <a:lnTo>
                  <a:pt x="925742" y="21269"/>
                </a:lnTo>
                <a:lnTo>
                  <a:pt x="882219" y="11963"/>
                </a:lnTo>
                <a:lnTo>
                  <a:pt x="838323" y="5317"/>
                </a:lnTo>
                <a:lnTo>
                  <a:pt x="794179" y="1329"/>
                </a:lnTo>
                <a:lnTo>
                  <a:pt x="74991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6856" y="8741277"/>
            <a:ext cx="1499870" cy="1534160"/>
          </a:xfrm>
          <a:custGeom>
            <a:avLst/>
            <a:gdLst/>
            <a:ahLst/>
            <a:cxnLst/>
            <a:rect l="l" t="t" r="r" b="b"/>
            <a:pathLst>
              <a:path w="1499870" h="1534159">
                <a:moveTo>
                  <a:pt x="1280178" y="224656"/>
                </a:moveTo>
                <a:lnTo>
                  <a:pt x="1312670" y="260023"/>
                </a:lnTo>
                <a:lnTo>
                  <a:pt x="1342562" y="296915"/>
                </a:lnTo>
                <a:lnTo>
                  <a:pt x="1369855" y="335205"/>
                </a:lnTo>
                <a:lnTo>
                  <a:pt x="1394549" y="374766"/>
                </a:lnTo>
                <a:lnTo>
                  <a:pt x="1416643" y="415470"/>
                </a:lnTo>
                <a:lnTo>
                  <a:pt x="1436138" y="457190"/>
                </a:lnTo>
                <a:lnTo>
                  <a:pt x="1453034" y="499801"/>
                </a:lnTo>
                <a:lnTo>
                  <a:pt x="1467330" y="543173"/>
                </a:lnTo>
                <a:lnTo>
                  <a:pt x="1479027" y="587181"/>
                </a:lnTo>
                <a:lnTo>
                  <a:pt x="1488125" y="631697"/>
                </a:lnTo>
                <a:lnTo>
                  <a:pt x="1494623" y="676595"/>
                </a:lnTo>
                <a:lnTo>
                  <a:pt x="1498522" y="721746"/>
                </a:lnTo>
                <a:lnTo>
                  <a:pt x="1499822" y="767025"/>
                </a:lnTo>
                <a:lnTo>
                  <a:pt x="1498522" y="812303"/>
                </a:lnTo>
                <a:lnTo>
                  <a:pt x="1494623" y="857455"/>
                </a:lnTo>
                <a:lnTo>
                  <a:pt x="1488125" y="902352"/>
                </a:lnTo>
                <a:lnTo>
                  <a:pt x="1479027" y="946868"/>
                </a:lnTo>
                <a:lnTo>
                  <a:pt x="1467330" y="990876"/>
                </a:lnTo>
                <a:lnTo>
                  <a:pt x="1453034" y="1034249"/>
                </a:lnTo>
                <a:lnTo>
                  <a:pt x="1436138" y="1076859"/>
                </a:lnTo>
                <a:lnTo>
                  <a:pt x="1416643" y="1118579"/>
                </a:lnTo>
                <a:lnTo>
                  <a:pt x="1394549" y="1159283"/>
                </a:lnTo>
                <a:lnTo>
                  <a:pt x="1369855" y="1198844"/>
                </a:lnTo>
                <a:lnTo>
                  <a:pt x="1342562" y="1237134"/>
                </a:lnTo>
                <a:lnTo>
                  <a:pt x="1312670" y="1274026"/>
                </a:lnTo>
                <a:lnTo>
                  <a:pt x="1280178" y="1309393"/>
                </a:lnTo>
                <a:lnTo>
                  <a:pt x="1245600" y="1342626"/>
                </a:lnTo>
                <a:lnTo>
                  <a:pt x="1209531" y="1373201"/>
                </a:lnTo>
                <a:lnTo>
                  <a:pt x="1172096" y="1401117"/>
                </a:lnTo>
                <a:lnTo>
                  <a:pt x="1133418" y="1426374"/>
                </a:lnTo>
                <a:lnTo>
                  <a:pt x="1093622" y="1448972"/>
                </a:lnTo>
                <a:lnTo>
                  <a:pt x="1052832" y="1468912"/>
                </a:lnTo>
                <a:lnTo>
                  <a:pt x="1011172" y="1486194"/>
                </a:lnTo>
                <a:lnTo>
                  <a:pt x="968768" y="1500816"/>
                </a:lnTo>
                <a:lnTo>
                  <a:pt x="925742" y="1512780"/>
                </a:lnTo>
                <a:lnTo>
                  <a:pt x="882219" y="1522085"/>
                </a:lnTo>
                <a:lnTo>
                  <a:pt x="838323" y="1528732"/>
                </a:lnTo>
                <a:lnTo>
                  <a:pt x="794179" y="1532720"/>
                </a:lnTo>
                <a:lnTo>
                  <a:pt x="749911" y="1534049"/>
                </a:lnTo>
                <a:lnTo>
                  <a:pt x="705642" y="1532720"/>
                </a:lnTo>
                <a:lnTo>
                  <a:pt x="661498" y="1528732"/>
                </a:lnTo>
                <a:lnTo>
                  <a:pt x="617603" y="1522085"/>
                </a:lnTo>
                <a:lnTo>
                  <a:pt x="574080" y="1512780"/>
                </a:lnTo>
                <a:lnTo>
                  <a:pt x="531054" y="1500816"/>
                </a:lnTo>
                <a:lnTo>
                  <a:pt x="488649" y="1486194"/>
                </a:lnTo>
                <a:lnTo>
                  <a:pt x="446990" y="1468912"/>
                </a:lnTo>
                <a:lnTo>
                  <a:pt x="406200" y="1448972"/>
                </a:lnTo>
                <a:lnTo>
                  <a:pt x="366404" y="1426374"/>
                </a:lnTo>
                <a:lnTo>
                  <a:pt x="327726" y="1401117"/>
                </a:lnTo>
                <a:lnTo>
                  <a:pt x="290291" y="1373201"/>
                </a:lnTo>
                <a:lnTo>
                  <a:pt x="254222" y="1342626"/>
                </a:lnTo>
                <a:lnTo>
                  <a:pt x="219643" y="1309393"/>
                </a:lnTo>
                <a:lnTo>
                  <a:pt x="187152" y="1274026"/>
                </a:lnTo>
                <a:lnTo>
                  <a:pt x="157259" y="1237134"/>
                </a:lnTo>
                <a:lnTo>
                  <a:pt x="129966" y="1198844"/>
                </a:lnTo>
                <a:lnTo>
                  <a:pt x="105273" y="1159283"/>
                </a:lnTo>
                <a:lnTo>
                  <a:pt x="83178" y="1118579"/>
                </a:lnTo>
                <a:lnTo>
                  <a:pt x="63683" y="1076859"/>
                </a:lnTo>
                <a:lnTo>
                  <a:pt x="46788" y="1034249"/>
                </a:lnTo>
                <a:lnTo>
                  <a:pt x="32491" y="990876"/>
                </a:lnTo>
                <a:lnTo>
                  <a:pt x="20794" y="946868"/>
                </a:lnTo>
                <a:lnTo>
                  <a:pt x="11697" y="902352"/>
                </a:lnTo>
                <a:lnTo>
                  <a:pt x="5198" y="857455"/>
                </a:lnTo>
                <a:lnTo>
                  <a:pt x="1299" y="812303"/>
                </a:lnTo>
                <a:lnTo>
                  <a:pt x="0" y="767025"/>
                </a:lnTo>
                <a:lnTo>
                  <a:pt x="1299" y="721746"/>
                </a:lnTo>
                <a:lnTo>
                  <a:pt x="5198" y="676595"/>
                </a:lnTo>
                <a:lnTo>
                  <a:pt x="11697" y="631697"/>
                </a:lnTo>
                <a:lnTo>
                  <a:pt x="20794" y="587181"/>
                </a:lnTo>
                <a:lnTo>
                  <a:pt x="32491" y="543173"/>
                </a:lnTo>
                <a:lnTo>
                  <a:pt x="46788" y="499801"/>
                </a:lnTo>
                <a:lnTo>
                  <a:pt x="63683" y="457190"/>
                </a:lnTo>
                <a:lnTo>
                  <a:pt x="83178" y="415470"/>
                </a:lnTo>
                <a:lnTo>
                  <a:pt x="105273" y="374766"/>
                </a:lnTo>
                <a:lnTo>
                  <a:pt x="129966" y="335205"/>
                </a:lnTo>
                <a:lnTo>
                  <a:pt x="157259" y="296915"/>
                </a:lnTo>
                <a:lnTo>
                  <a:pt x="187152" y="260023"/>
                </a:lnTo>
                <a:lnTo>
                  <a:pt x="219643" y="224656"/>
                </a:lnTo>
                <a:lnTo>
                  <a:pt x="254222" y="191423"/>
                </a:lnTo>
                <a:lnTo>
                  <a:pt x="290291" y="160848"/>
                </a:lnTo>
                <a:lnTo>
                  <a:pt x="327726" y="132932"/>
                </a:lnTo>
                <a:lnTo>
                  <a:pt x="366404" y="107675"/>
                </a:lnTo>
                <a:lnTo>
                  <a:pt x="406200" y="85076"/>
                </a:lnTo>
                <a:lnTo>
                  <a:pt x="446990" y="65137"/>
                </a:lnTo>
                <a:lnTo>
                  <a:pt x="488649" y="47855"/>
                </a:lnTo>
                <a:lnTo>
                  <a:pt x="531054" y="33233"/>
                </a:lnTo>
                <a:lnTo>
                  <a:pt x="574080" y="21269"/>
                </a:lnTo>
                <a:lnTo>
                  <a:pt x="617603" y="11963"/>
                </a:lnTo>
                <a:lnTo>
                  <a:pt x="661498" y="5317"/>
                </a:lnTo>
                <a:lnTo>
                  <a:pt x="705642" y="1329"/>
                </a:lnTo>
                <a:lnTo>
                  <a:pt x="749911" y="0"/>
                </a:lnTo>
                <a:lnTo>
                  <a:pt x="794179" y="1329"/>
                </a:lnTo>
                <a:lnTo>
                  <a:pt x="838323" y="5317"/>
                </a:lnTo>
                <a:lnTo>
                  <a:pt x="882219" y="11963"/>
                </a:lnTo>
                <a:lnTo>
                  <a:pt x="925742" y="21269"/>
                </a:lnTo>
                <a:lnTo>
                  <a:pt x="968768" y="33233"/>
                </a:lnTo>
                <a:lnTo>
                  <a:pt x="1011172" y="47855"/>
                </a:lnTo>
                <a:lnTo>
                  <a:pt x="1052832" y="65137"/>
                </a:lnTo>
                <a:lnTo>
                  <a:pt x="1093622" y="85076"/>
                </a:lnTo>
                <a:lnTo>
                  <a:pt x="1133418" y="107675"/>
                </a:lnTo>
                <a:lnTo>
                  <a:pt x="1172096" y="132932"/>
                </a:lnTo>
                <a:lnTo>
                  <a:pt x="1209531" y="160848"/>
                </a:lnTo>
                <a:lnTo>
                  <a:pt x="1245600" y="191423"/>
                </a:lnTo>
                <a:lnTo>
                  <a:pt x="1280178" y="224656"/>
                </a:lnTo>
                <a:close/>
              </a:path>
            </a:pathLst>
          </a:custGeom>
          <a:ln w="628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02490" y="1933724"/>
            <a:ext cx="1499235" cy="1482090"/>
          </a:xfrm>
          <a:custGeom>
            <a:avLst/>
            <a:gdLst/>
            <a:ahLst/>
            <a:cxnLst/>
            <a:rect l="l" t="t" r="r" b="b"/>
            <a:pathLst>
              <a:path w="1499234" h="1482089">
                <a:moveTo>
                  <a:pt x="749559" y="0"/>
                </a:moveTo>
                <a:lnTo>
                  <a:pt x="705291" y="1284"/>
                </a:lnTo>
                <a:lnTo>
                  <a:pt x="661147" y="5136"/>
                </a:lnTo>
                <a:lnTo>
                  <a:pt x="617251" y="11556"/>
                </a:lnTo>
                <a:lnTo>
                  <a:pt x="573728" y="20545"/>
                </a:lnTo>
                <a:lnTo>
                  <a:pt x="530702" y="32102"/>
                </a:lnTo>
                <a:lnTo>
                  <a:pt x="488298" y="46227"/>
                </a:lnTo>
                <a:lnTo>
                  <a:pt x="446638" y="62920"/>
                </a:lnTo>
                <a:lnTo>
                  <a:pt x="405848" y="82181"/>
                </a:lnTo>
                <a:lnTo>
                  <a:pt x="366052" y="104011"/>
                </a:lnTo>
                <a:lnTo>
                  <a:pt x="327374" y="128408"/>
                </a:lnTo>
                <a:lnTo>
                  <a:pt x="289939" y="155374"/>
                </a:lnTo>
                <a:lnTo>
                  <a:pt x="253870" y="184908"/>
                </a:lnTo>
                <a:lnTo>
                  <a:pt x="219292" y="217011"/>
                </a:lnTo>
                <a:lnTo>
                  <a:pt x="185554" y="252573"/>
                </a:lnTo>
                <a:lnTo>
                  <a:pt x="154629" y="289722"/>
                </a:lnTo>
                <a:lnTo>
                  <a:pt x="126514" y="328321"/>
                </a:lnTo>
                <a:lnTo>
                  <a:pt x="101211" y="368232"/>
                </a:lnTo>
                <a:lnTo>
                  <a:pt x="78720" y="409317"/>
                </a:lnTo>
                <a:lnTo>
                  <a:pt x="59040" y="451437"/>
                </a:lnTo>
                <a:lnTo>
                  <a:pt x="42171" y="494455"/>
                </a:lnTo>
                <a:lnTo>
                  <a:pt x="28114" y="538232"/>
                </a:lnTo>
                <a:lnTo>
                  <a:pt x="16868" y="582630"/>
                </a:lnTo>
                <a:lnTo>
                  <a:pt x="8434" y="627511"/>
                </a:lnTo>
                <a:lnTo>
                  <a:pt x="2811" y="672738"/>
                </a:lnTo>
                <a:lnTo>
                  <a:pt x="0" y="718172"/>
                </a:lnTo>
                <a:lnTo>
                  <a:pt x="0" y="763674"/>
                </a:lnTo>
                <a:lnTo>
                  <a:pt x="2811" y="809108"/>
                </a:lnTo>
                <a:lnTo>
                  <a:pt x="8434" y="854335"/>
                </a:lnTo>
                <a:lnTo>
                  <a:pt x="16868" y="899216"/>
                </a:lnTo>
                <a:lnTo>
                  <a:pt x="28114" y="943614"/>
                </a:lnTo>
                <a:lnTo>
                  <a:pt x="42171" y="987391"/>
                </a:lnTo>
                <a:lnTo>
                  <a:pt x="59040" y="1030408"/>
                </a:lnTo>
                <a:lnTo>
                  <a:pt x="78720" y="1072528"/>
                </a:lnTo>
                <a:lnTo>
                  <a:pt x="101211" y="1113613"/>
                </a:lnTo>
                <a:lnTo>
                  <a:pt x="126514" y="1153524"/>
                </a:lnTo>
                <a:lnTo>
                  <a:pt x="154629" y="1192123"/>
                </a:lnTo>
                <a:lnTo>
                  <a:pt x="185554" y="1229273"/>
                </a:lnTo>
                <a:lnTo>
                  <a:pt x="219292" y="1264834"/>
                </a:lnTo>
                <a:lnTo>
                  <a:pt x="253870" y="1296937"/>
                </a:lnTo>
                <a:lnTo>
                  <a:pt x="289939" y="1326471"/>
                </a:lnTo>
                <a:lnTo>
                  <a:pt x="327374" y="1353437"/>
                </a:lnTo>
                <a:lnTo>
                  <a:pt x="366052" y="1377835"/>
                </a:lnTo>
                <a:lnTo>
                  <a:pt x="405848" y="1399664"/>
                </a:lnTo>
                <a:lnTo>
                  <a:pt x="446638" y="1418926"/>
                </a:lnTo>
                <a:lnTo>
                  <a:pt x="488298" y="1435619"/>
                </a:lnTo>
                <a:lnTo>
                  <a:pt x="530702" y="1449744"/>
                </a:lnTo>
                <a:lnTo>
                  <a:pt x="573728" y="1461301"/>
                </a:lnTo>
                <a:lnTo>
                  <a:pt x="617251" y="1470289"/>
                </a:lnTo>
                <a:lnTo>
                  <a:pt x="661147" y="1476710"/>
                </a:lnTo>
                <a:lnTo>
                  <a:pt x="705291" y="1480562"/>
                </a:lnTo>
                <a:lnTo>
                  <a:pt x="749559" y="1481846"/>
                </a:lnTo>
                <a:lnTo>
                  <a:pt x="793827" y="1480562"/>
                </a:lnTo>
                <a:lnTo>
                  <a:pt x="837971" y="1476710"/>
                </a:lnTo>
                <a:lnTo>
                  <a:pt x="881867" y="1470289"/>
                </a:lnTo>
                <a:lnTo>
                  <a:pt x="925390" y="1461301"/>
                </a:lnTo>
                <a:lnTo>
                  <a:pt x="968416" y="1449744"/>
                </a:lnTo>
                <a:lnTo>
                  <a:pt x="1010821" y="1435619"/>
                </a:lnTo>
                <a:lnTo>
                  <a:pt x="1052480" y="1418926"/>
                </a:lnTo>
                <a:lnTo>
                  <a:pt x="1093270" y="1399664"/>
                </a:lnTo>
                <a:lnTo>
                  <a:pt x="1133066" y="1377835"/>
                </a:lnTo>
                <a:lnTo>
                  <a:pt x="1171743" y="1353437"/>
                </a:lnTo>
                <a:lnTo>
                  <a:pt x="1209179" y="1326471"/>
                </a:lnTo>
                <a:lnTo>
                  <a:pt x="1245248" y="1296937"/>
                </a:lnTo>
                <a:lnTo>
                  <a:pt x="1279826" y="1264834"/>
                </a:lnTo>
                <a:lnTo>
                  <a:pt x="1313563" y="1229273"/>
                </a:lnTo>
                <a:lnTo>
                  <a:pt x="1344489" y="1192123"/>
                </a:lnTo>
                <a:lnTo>
                  <a:pt x="1372604" y="1153524"/>
                </a:lnTo>
                <a:lnTo>
                  <a:pt x="1397907" y="1113613"/>
                </a:lnTo>
                <a:lnTo>
                  <a:pt x="1420399" y="1072528"/>
                </a:lnTo>
                <a:lnTo>
                  <a:pt x="1440079" y="1030408"/>
                </a:lnTo>
                <a:lnTo>
                  <a:pt x="1456948" y="987391"/>
                </a:lnTo>
                <a:lnTo>
                  <a:pt x="1471005" y="943614"/>
                </a:lnTo>
                <a:lnTo>
                  <a:pt x="1482251" y="899216"/>
                </a:lnTo>
                <a:lnTo>
                  <a:pt x="1490685" y="854335"/>
                </a:lnTo>
                <a:lnTo>
                  <a:pt x="1496308" y="809108"/>
                </a:lnTo>
                <a:lnTo>
                  <a:pt x="1499120" y="763674"/>
                </a:lnTo>
                <a:lnTo>
                  <a:pt x="1499120" y="718172"/>
                </a:lnTo>
                <a:lnTo>
                  <a:pt x="1496308" y="672738"/>
                </a:lnTo>
                <a:lnTo>
                  <a:pt x="1490685" y="627511"/>
                </a:lnTo>
                <a:lnTo>
                  <a:pt x="1482251" y="582630"/>
                </a:lnTo>
                <a:lnTo>
                  <a:pt x="1471005" y="538232"/>
                </a:lnTo>
                <a:lnTo>
                  <a:pt x="1456948" y="494455"/>
                </a:lnTo>
                <a:lnTo>
                  <a:pt x="1440079" y="451437"/>
                </a:lnTo>
                <a:lnTo>
                  <a:pt x="1420399" y="409317"/>
                </a:lnTo>
                <a:lnTo>
                  <a:pt x="1397907" y="368232"/>
                </a:lnTo>
                <a:lnTo>
                  <a:pt x="1372604" y="328321"/>
                </a:lnTo>
                <a:lnTo>
                  <a:pt x="1344489" y="289722"/>
                </a:lnTo>
                <a:lnTo>
                  <a:pt x="1313563" y="252573"/>
                </a:lnTo>
                <a:lnTo>
                  <a:pt x="1279826" y="217011"/>
                </a:lnTo>
                <a:lnTo>
                  <a:pt x="1245248" y="184908"/>
                </a:lnTo>
                <a:lnTo>
                  <a:pt x="1209179" y="155374"/>
                </a:lnTo>
                <a:lnTo>
                  <a:pt x="1171743" y="128408"/>
                </a:lnTo>
                <a:lnTo>
                  <a:pt x="1133066" y="104011"/>
                </a:lnTo>
                <a:lnTo>
                  <a:pt x="1093270" y="82181"/>
                </a:lnTo>
                <a:lnTo>
                  <a:pt x="1052480" y="62920"/>
                </a:lnTo>
                <a:lnTo>
                  <a:pt x="1010821" y="46227"/>
                </a:lnTo>
                <a:lnTo>
                  <a:pt x="968416" y="32102"/>
                </a:lnTo>
                <a:lnTo>
                  <a:pt x="925390" y="20545"/>
                </a:lnTo>
                <a:lnTo>
                  <a:pt x="881867" y="11556"/>
                </a:lnTo>
                <a:lnTo>
                  <a:pt x="837971" y="5136"/>
                </a:lnTo>
                <a:lnTo>
                  <a:pt x="793827" y="1284"/>
                </a:lnTo>
                <a:lnTo>
                  <a:pt x="74955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02490" y="1933724"/>
            <a:ext cx="1499235" cy="1482090"/>
          </a:xfrm>
          <a:custGeom>
            <a:avLst/>
            <a:gdLst/>
            <a:ahLst/>
            <a:cxnLst/>
            <a:rect l="l" t="t" r="r" b="b"/>
            <a:pathLst>
              <a:path w="1499234" h="1482089">
                <a:moveTo>
                  <a:pt x="1279827" y="217011"/>
                </a:moveTo>
                <a:lnTo>
                  <a:pt x="1313564" y="252573"/>
                </a:lnTo>
                <a:lnTo>
                  <a:pt x="1344490" y="289722"/>
                </a:lnTo>
                <a:lnTo>
                  <a:pt x="1372604" y="328321"/>
                </a:lnTo>
                <a:lnTo>
                  <a:pt x="1397907" y="368232"/>
                </a:lnTo>
                <a:lnTo>
                  <a:pt x="1420399" y="409317"/>
                </a:lnTo>
                <a:lnTo>
                  <a:pt x="1440079" y="451437"/>
                </a:lnTo>
                <a:lnTo>
                  <a:pt x="1456947" y="494454"/>
                </a:lnTo>
                <a:lnTo>
                  <a:pt x="1471005" y="538231"/>
                </a:lnTo>
                <a:lnTo>
                  <a:pt x="1482250" y="582630"/>
                </a:lnTo>
                <a:lnTo>
                  <a:pt x="1490685" y="627511"/>
                </a:lnTo>
                <a:lnTo>
                  <a:pt x="1496308" y="672738"/>
                </a:lnTo>
                <a:lnTo>
                  <a:pt x="1499119" y="718171"/>
                </a:lnTo>
                <a:lnTo>
                  <a:pt x="1499119" y="763674"/>
                </a:lnTo>
                <a:lnTo>
                  <a:pt x="1496308" y="809108"/>
                </a:lnTo>
                <a:lnTo>
                  <a:pt x="1490685" y="854334"/>
                </a:lnTo>
                <a:lnTo>
                  <a:pt x="1482250" y="899216"/>
                </a:lnTo>
                <a:lnTo>
                  <a:pt x="1471005" y="943614"/>
                </a:lnTo>
                <a:lnTo>
                  <a:pt x="1456947" y="987391"/>
                </a:lnTo>
                <a:lnTo>
                  <a:pt x="1440079" y="1030408"/>
                </a:lnTo>
                <a:lnTo>
                  <a:pt x="1420399" y="1072528"/>
                </a:lnTo>
                <a:lnTo>
                  <a:pt x="1397907" y="1113613"/>
                </a:lnTo>
                <a:lnTo>
                  <a:pt x="1372604" y="1153524"/>
                </a:lnTo>
                <a:lnTo>
                  <a:pt x="1344490" y="1192123"/>
                </a:lnTo>
                <a:lnTo>
                  <a:pt x="1313564" y="1229273"/>
                </a:lnTo>
                <a:lnTo>
                  <a:pt x="1279827" y="1264834"/>
                </a:lnTo>
                <a:lnTo>
                  <a:pt x="1245249" y="1296937"/>
                </a:lnTo>
                <a:lnTo>
                  <a:pt x="1209180" y="1326471"/>
                </a:lnTo>
                <a:lnTo>
                  <a:pt x="1171744" y="1353436"/>
                </a:lnTo>
                <a:lnTo>
                  <a:pt x="1133066" y="1377834"/>
                </a:lnTo>
                <a:lnTo>
                  <a:pt x="1093270" y="1399664"/>
                </a:lnTo>
                <a:lnTo>
                  <a:pt x="1052480" y="1418925"/>
                </a:lnTo>
                <a:lnTo>
                  <a:pt x="1010821" y="1435618"/>
                </a:lnTo>
                <a:lnTo>
                  <a:pt x="968416" y="1449743"/>
                </a:lnTo>
                <a:lnTo>
                  <a:pt x="925390" y="1461300"/>
                </a:lnTo>
                <a:lnTo>
                  <a:pt x="881867" y="1470289"/>
                </a:lnTo>
                <a:lnTo>
                  <a:pt x="837972" y="1476709"/>
                </a:lnTo>
                <a:lnTo>
                  <a:pt x="793828" y="1480561"/>
                </a:lnTo>
                <a:lnTo>
                  <a:pt x="749559" y="1481845"/>
                </a:lnTo>
                <a:lnTo>
                  <a:pt x="705291" y="1480561"/>
                </a:lnTo>
                <a:lnTo>
                  <a:pt x="661147" y="1476709"/>
                </a:lnTo>
                <a:lnTo>
                  <a:pt x="617251" y="1470289"/>
                </a:lnTo>
                <a:lnTo>
                  <a:pt x="573728" y="1461300"/>
                </a:lnTo>
                <a:lnTo>
                  <a:pt x="530702" y="1449743"/>
                </a:lnTo>
                <a:lnTo>
                  <a:pt x="488298" y="1435618"/>
                </a:lnTo>
                <a:lnTo>
                  <a:pt x="446638" y="1418925"/>
                </a:lnTo>
                <a:lnTo>
                  <a:pt x="405848" y="1399664"/>
                </a:lnTo>
                <a:lnTo>
                  <a:pt x="366052" y="1377834"/>
                </a:lnTo>
                <a:lnTo>
                  <a:pt x="327375" y="1353436"/>
                </a:lnTo>
                <a:lnTo>
                  <a:pt x="289939" y="1326471"/>
                </a:lnTo>
                <a:lnTo>
                  <a:pt x="253870" y="1296937"/>
                </a:lnTo>
                <a:lnTo>
                  <a:pt x="219292" y="1264834"/>
                </a:lnTo>
                <a:lnTo>
                  <a:pt x="185555" y="1229273"/>
                </a:lnTo>
                <a:lnTo>
                  <a:pt x="154629" y="1192123"/>
                </a:lnTo>
                <a:lnTo>
                  <a:pt x="126514" y="1153524"/>
                </a:lnTo>
                <a:lnTo>
                  <a:pt x="101211" y="1113613"/>
                </a:lnTo>
                <a:lnTo>
                  <a:pt x="78720" y="1072528"/>
                </a:lnTo>
                <a:lnTo>
                  <a:pt x="59040" y="1030408"/>
                </a:lnTo>
                <a:lnTo>
                  <a:pt x="42171" y="987391"/>
                </a:lnTo>
                <a:lnTo>
                  <a:pt x="28114" y="943614"/>
                </a:lnTo>
                <a:lnTo>
                  <a:pt x="16868" y="899216"/>
                </a:lnTo>
                <a:lnTo>
                  <a:pt x="8434" y="854334"/>
                </a:lnTo>
                <a:lnTo>
                  <a:pt x="2811" y="809108"/>
                </a:lnTo>
                <a:lnTo>
                  <a:pt x="0" y="763674"/>
                </a:lnTo>
                <a:lnTo>
                  <a:pt x="0" y="718171"/>
                </a:lnTo>
                <a:lnTo>
                  <a:pt x="2811" y="672738"/>
                </a:lnTo>
                <a:lnTo>
                  <a:pt x="8434" y="627511"/>
                </a:lnTo>
                <a:lnTo>
                  <a:pt x="16868" y="582630"/>
                </a:lnTo>
                <a:lnTo>
                  <a:pt x="28114" y="538231"/>
                </a:lnTo>
                <a:lnTo>
                  <a:pt x="42171" y="494454"/>
                </a:lnTo>
                <a:lnTo>
                  <a:pt x="59040" y="451437"/>
                </a:lnTo>
                <a:lnTo>
                  <a:pt x="78720" y="409317"/>
                </a:lnTo>
                <a:lnTo>
                  <a:pt x="101211" y="368232"/>
                </a:lnTo>
                <a:lnTo>
                  <a:pt x="126514" y="328321"/>
                </a:lnTo>
                <a:lnTo>
                  <a:pt x="154629" y="289722"/>
                </a:lnTo>
                <a:lnTo>
                  <a:pt x="185555" y="252573"/>
                </a:lnTo>
                <a:lnTo>
                  <a:pt x="219292" y="217011"/>
                </a:lnTo>
                <a:lnTo>
                  <a:pt x="253870" y="184909"/>
                </a:lnTo>
                <a:lnTo>
                  <a:pt x="289939" y="155375"/>
                </a:lnTo>
                <a:lnTo>
                  <a:pt x="327375" y="128409"/>
                </a:lnTo>
                <a:lnTo>
                  <a:pt x="366052" y="104011"/>
                </a:lnTo>
                <a:lnTo>
                  <a:pt x="405848" y="82181"/>
                </a:lnTo>
                <a:lnTo>
                  <a:pt x="446638" y="62920"/>
                </a:lnTo>
                <a:lnTo>
                  <a:pt x="488298" y="46227"/>
                </a:lnTo>
                <a:lnTo>
                  <a:pt x="530702" y="32102"/>
                </a:lnTo>
                <a:lnTo>
                  <a:pt x="573728" y="20545"/>
                </a:lnTo>
                <a:lnTo>
                  <a:pt x="617251" y="11556"/>
                </a:lnTo>
                <a:lnTo>
                  <a:pt x="661147" y="5136"/>
                </a:lnTo>
                <a:lnTo>
                  <a:pt x="705291" y="1284"/>
                </a:lnTo>
                <a:lnTo>
                  <a:pt x="749559" y="0"/>
                </a:lnTo>
                <a:lnTo>
                  <a:pt x="793828" y="1284"/>
                </a:lnTo>
                <a:lnTo>
                  <a:pt x="837972" y="5136"/>
                </a:lnTo>
                <a:lnTo>
                  <a:pt x="881867" y="11556"/>
                </a:lnTo>
                <a:lnTo>
                  <a:pt x="925390" y="20545"/>
                </a:lnTo>
                <a:lnTo>
                  <a:pt x="968416" y="32102"/>
                </a:lnTo>
                <a:lnTo>
                  <a:pt x="1010821" y="46227"/>
                </a:lnTo>
                <a:lnTo>
                  <a:pt x="1052480" y="62920"/>
                </a:lnTo>
                <a:lnTo>
                  <a:pt x="1093270" y="82181"/>
                </a:lnTo>
                <a:lnTo>
                  <a:pt x="1133066" y="104011"/>
                </a:lnTo>
                <a:lnTo>
                  <a:pt x="1171744" y="128409"/>
                </a:lnTo>
                <a:lnTo>
                  <a:pt x="1209180" y="155375"/>
                </a:lnTo>
                <a:lnTo>
                  <a:pt x="1245249" y="184909"/>
                </a:lnTo>
                <a:lnTo>
                  <a:pt x="1279827" y="217011"/>
                </a:lnTo>
                <a:close/>
              </a:path>
            </a:pathLst>
          </a:custGeom>
          <a:ln w="628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11096" y="2447958"/>
            <a:ext cx="1292225" cy="4279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ene</a:t>
            </a:r>
            <a:r>
              <a:rPr sz="2600" spc="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590261" y="8741278"/>
            <a:ext cx="1499870" cy="1534160"/>
          </a:xfrm>
          <a:custGeom>
            <a:avLst/>
            <a:gdLst/>
            <a:ahLst/>
            <a:cxnLst/>
            <a:rect l="l" t="t" r="r" b="b"/>
            <a:pathLst>
              <a:path w="1499869" h="1534159">
                <a:moveTo>
                  <a:pt x="749911" y="0"/>
                </a:moveTo>
                <a:lnTo>
                  <a:pt x="705643" y="1329"/>
                </a:lnTo>
                <a:lnTo>
                  <a:pt x="661499" y="5317"/>
                </a:lnTo>
                <a:lnTo>
                  <a:pt x="617604" y="11963"/>
                </a:lnTo>
                <a:lnTo>
                  <a:pt x="574081" y="21269"/>
                </a:lnTo>
                <a:lnTo>
                  <a:pt x="531055" y="33233"/>
                </a:lnTo>
                <a:lnTo>
                  <a:pt x="488650" y="47855"/>
                </a:lnTo>
                <a:lnTo>
                  <a:pt x="446991" y="65137"/>
                </a:lnTo>
                <a:lnTo>
                  <a:pt x="406201" y="85076"/>
                </a:lnTo>
                <a:lnTo>
                  <a:pt x="366405" y="107675"/>
                </a:lnTo>
                <a:lnTo>
                  <a:pt x="327728" y="132932"/>
                </a:lnTo>
                <a:lnTo>
                  <a:pt x="290292" y="160848"/>
                </a:lnTo>
                <a:lnTo>
                  <a:pt x="254223" y="191423"/>
                </a:lnTo>
                <a:lnTo>
                  <a:pt x="219645" y="224656"/>
                </a:lnTo>
                <a:lnTo>
                  <a:pt x="187153" y="260023"/>
                </a:lnTo>
                <a:lnTo>
                  <a:pt x="157260" y="296915"/>
                </a:lnTo>
                <a:lnTo>
                  <a:pt x="129967" y="335205"/>
                </a:lnTo>
                <a:lnTo>
                  <a:pt x="105273" y="374765"/>
                </a:lnTo>
                <a:lnTo>
                  <a:pt x="83179" y="415469"/>
                </a:lnTo>
                <a:lnTo>
                  <a:pt x="63684" y="457190"/>
                </a:lnTo>
                <a:lnTo>
                  <a:pt x="46788" y="499800"/>
                </a:lnTo>
                <a:lnTo>
                  <a:pt x="32491" y="543173"/>
                </a:lnTo>
                <a:lnTo>
                  <a:pt x="20794" y="587181"/>
                </a:lnTo>
                <a:lnTo>
                  <a:pt x="11697" y="631697"/>
                </a:lnTo>
                <a:lnTo>
                  <a:pt x="5198" y="676594"/>
                </a:lnTo>
                <a:lnTo>
                  <a:pt x="1299" y="721746"/>
                </a:lnTo>
                <a:lnTo>
                  <a:pt x="0" y="767024"/>
                </a:lnTo>
                <a:lnTo>
                  <a:pt x="1299" y="812303"/>
                </a:lnTo>
                <a:lnTo>
                  <a:pt x="5198" y="857454"/>
                </a:lnTo>
                <a:lnTo>
                  <a:pt x="11697" y="902352"/>
                </a:lnTo>
                <a:lnTo>
                  <a:pt x="20794" y="946868"/>
                </a:lnTo>
                <a:lnTo>
                  <a:pt x="32491" y="990876"/>
                </a:lnTo>
                <a:lnTo>
                  <a:pt x="46788" y="1034248"/>
                </a:lnTo>
                <a:lnTo>
                  <a:pt x="63684" y="1076858"/>
                </a:lnTo>
                <a:lnTo>
                  <a:pt x="83179" y="1118579"/>
                </a:lnTo>
                <a:lnTo>
                  <a:pt x="105273" y="1159283"/>
                </a:lnTo>
                <a:lnTo>
                  <a:pt x="129967" y="1198844"/>
                </a:lnTo>
                <a:lnTo>
                  <a:pt x="157260" y="1237134"/>
                </a:lnTo>
                <a:lnTo>
                  <a:pt x="187153" y="1274026"/>
                </a:lnTo>
                <a:lnTo>
                  <a:pt x="219645" y="1309393"/>
                </a:lnTo>
                <a:lnTo>
                  <a:pt x="254223" y="1342627"/>
                </a:lnTo>
                <a:lnTo>
                  <a:pt x="290292" y="1373201"/>
                </a:lnTo>
                <a:lnTo>
                  <a:pt x="327728" y="1401117"/>
                </a:lnTo>
                <a:lnTo>
                  <a:pt x="366405" y="1426374"/>
                </a:lnTo>
                <a:lnTo>
                  <a:pt x="406201" y="1448973"/>
                </a:lnTo>
                <a:lnTo>
                  <a:pt x="446991" y="1468913"/>
                </a:lnTo>
                <a:lnTo>
                  <a:pt x="488650" y="1486194"/>
                </a:lnTo>
                <a:lnTo>
                  <a:pt x="531055" y="1500816"/>
                </a:lnTo>
                <a:lnTo>
                  <a:pt x="574081" y="1512780"/>
                </a:lnTo>
                <a:lnTo>
                  <a:pt x="617604" y="1522086"/>
                </a:lnTo>
                <a:lnTo>
                  <a:pt x="661499" y="1528732"/>
                </a:lnTo>
                <a:lnTo>
                  <a:pt x="705643" y="1532720"/>
                </a:lnTo>
                <a:lnTo>
                  <a:pt x="749911" y="1534049"/>
                </a:lnTo>
                <a:lnTo>
                  <a:pt x="794179" y="1532720"/>
                </a:lnTo>
                <a:lnTo>
                  <a:pt x="838323" y="1528732"/>
                </a:lnTo>
                <a:lnTo>
                  <a:pt x="882219" y="1522086"/>
                </a:lnTo>
                <a:lnTo>
                  <a:pt x="925741" y="1512780"/>
                </a:lnTo>
                <a:lnTo>
                  <a:pt x="968767" y="1500816"/>
                </a:lnTo>
                <a:lnTo>
                  <a:pt x="1011172" y="1486194"/>
                </a:lnTo>
                <a:lnTo>
                  <a:pt x="1052831" y="1468913"/>
                </a:lnTo>
                <a:lnTo>
                  <a:pt x="1093621" y="1448973"/>
                </a:lnTo>
                <a:lnTo>
                  <a:pt x="1133417" y="1426374"/>
                </a:lnTo>
                <a:lnTo>
                  <a:pt x="1172095" y="1401117"/>
                </a:lnTo>
                <a:lnTo>
                  <a:pt x="1209530" y="1373201"/>
                </a:lnTo>
                <a:lnTo>
                  <a:pt x="1245599" y="1342627"/>
                </a:lnTo>
                <a:lnTo>
                  <a:pt x="1280178" y="1309393"/>
                </a:lnTo>
                <a:lnTo>
                  <a:pt x="1312670" y="1274026"/>
                </a:lnTo>
                <a:lnTo>
                  <a:pt x="1342562" y="1237134"/>
                </a:lnTo>
                <a:lnTo>
                  <a:pt x="1369855" y="1198844"/>
                </a:lnTo>
                <a:lnTo>
                  <a:pt x="1394549" y="1159283"/>
                </a:lnTo>
                <a:lnTo>
                  <a:pt x="1416644" y="1118579"/>
                </a:lnTo>
                <a:lnTo>
                  <a:pt x="1436139" y="1076858"/>
                </a:lnTo>
                <a:lnTo>
                  <a:pt x="1453035" y="1034248"/>
                </a:lnTo>
                <a:lnTo>
                  <a:pt x="1467331" y="990876"/>
                </a:lnTo>
                <a:lnTo>
                  <a:pt x="1479028" y="946868"/>
                </a:lnTo>
                <a:lnTo>
                  <a:pt x="1488126" y="902352"/>
                </a:lnTo>
                <a:lnTo>
                  <a:pt x="1494624" y="857454"/>
                </a:lnTo>
                <a:lnTo>
                  <a:pt x="1498523" y="812303"/>
                </a:lnTo>
                <a:lnTo>
                  <a:pt x="1499823" y="767024"/>
                </a:lnTo>
                <a:lnTo>
                  <a:pt x="1498523" y="721746"/>
                </a:lnTo>
                <a:lnTo>
                  <a:pt x="1494624" y="676594"/>
                </a:lnTo>
                <a:lnTo>
                  <a:pt x="1488126" y="631697"/>
                </a:lnTo>
                <a:lnTo>
                  <a:pt x="1479028" y="587181"/>
                </a:lnTo>
                <a:lnTo>
                  <a:pt x="1467331" y="543173"/>
                </a:lnTo>
                <a:lnTo>
                  <a:pt x="1453035" y="499800"/>
                </a:lnTo>
                <a:lnTo>
                  <a:pt x="1436139" y="457190"/>
                </a:lnTo>
                <a:lnTo>
                  <a:pt x="1416644" y="415469"/>
                </a:lnTo>
                <a:lnTo>
                  <a:pt x="1394549" y="374765"/>
                </a:lnTo>
                <a:lnTo>
                  <a:pt x="1369855" y="335205"/>
                </a:lnTo>
                <a:lnTo>
                  <a:pt x="1342562" y="296915"/>
                </a:lnTo>
                <a:lnTo>
                  <a:pt x="1312670" y="260023"/>
                </a:lnTo>
                <a:lnTo>
                  <a:pt x="1280178" y="224656"/>
                </a:lnTo>
                <a:lnTo>
                  <a:pt x="1245599" y="191423"/>
                </a:lnTo>
                <a:lnTo>
                  <a:pt x="1209530" y="160848"/>
                </a:lnTo>
                <a:lnTo>
                  <a:pt x="1172095" y="132932"/>
                </a:lnTo>
                <a:lnTo>
                  <a:pt x="1133417" y="107675"/>
                </a:lnTo>
                <a:lnTo>
                  <a:pt x="1093621" y="85076"/>
                </a:lnTo>
                <a:lnTo>
                  <a:pt x="1052831" y="65137"/>
                </a:lnTo>
                <a:lnTo>
                  <a:pt x="1011172" y="47855"/>
                </a:lnTo>
                <a:lnTo>
                  <a:pt x="968767" y="33233"/>
                </a:lnTo>
                <a:lnTo>
                  <a:pt x="925741" y="21269"/>
                </a:lnTo>
                <a:lnTo>
                  <a:pt x="882219" y="11963"/>
                </a:lnTo>
                <a:lnTo>
                  <a:pt x="838323" y="5317"/>
                </a:lnTo>
                <a:lnTo>
                  <a:pt x="794179" y="1329"/>
                </a:lnTo>
                <a:lnTo>
                  <a:pt x="74991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90258" y="8741277"/>
            <a:ext cx="1499870" cy="1534160"/>
          </a:xfrm>
          <a:custGeom>
            <a:avLst/>
            <a:gdLst/>
            <a:ahLst/>
            <a:cxnLst/>
            <a:rect l="l" t="t" r="r" b="b"/>
            <a:pathLst>
              <a:path w="1499869" h="1534159">
                <a:moveTo>
                  <a:pt x="1280178" y="224656"/>
                </a:moveTo>
                <a:lnTo>
                  <a:pt x="1312670" y="260023"/>
                </a:lnTo>
                <a:lnTo>
                  <a:pt x="1342562" y="296915"/>
                </a:lnTo>
                <a:lnTo>
                  <a:pt x="1369855" y="335205"/>
                </a:lnTo>
                <a:lnTo>
                  <a:pt x="1394549" y="374766"/>
                </a:lnTo>
                <a:lnTo>
                  <a:pt x="1416643" y="415470"/>
                </a:lnTo>
                <a:lnTo>
                  <a:pt x="1436138" y="457190"/>
                </a:lnTo>
                <a:lnTo>
                  <a:pt x="1453034" y="499801"/>
                </a:lnTo>
                <a:lnTo>
                  <a:pt x="1467330" y="543173"/>
                </a:lnTo>
                <a:lnTo>
                  <a:pt x="1479027" y="587181"/>
                </a:lnTo>
                <a:lnTo>
                  <a:pt x="1488125" y="631697"/>
                </a:lnTo>
                <a:lnTo>
                  <a:pt x="1494623" y="676595"/>
                </a:lnTo>
                <a:lnTo>
                  <a:pt x="1498522" y="721746"/>
                </a:lnTo>
                <a:lnTo>
                  <a:pt x="1499822" y="767025"/>
                </a:lnTo>
                <a:lnTo>
                  <a:pt x="1498522" y="812303"/>
                </a:lnTo>
                <a:lnTo>
                  <a:pt x="1494623" y="857455"/>
                </a:lnTo>
                <a:lnTo>
                  <a:pt x="1488125" y="902352"/>
                </a:lnTo>
                <a:lnTo>
                  <a:pt x="1479027" y="946868"/>
                </a:lnTo>
                <a:lnTo>
                  <a:pt x="1467330" y="990876"/>
                </a:lnTo>
                <a:lnTo>
                  <a:pt x="1453034" y="1034249"/>
                </a:lnTo>
                <a:lnTo>
                  <a:pt x="1436138" y="1076859"/>
                </a:lnTo>
                <a:lnTo>
                  <a:pt x="1416643" y="1118579"/>
                </a:lnTo>
                <a:lnTo>
                  <a:pt x="1394549" y="1159283"/>
                </a:lnTo>
                <a:lnTo>
                  <a:pt x="1369855" y="1198844"/>
                </a:lnTo>
                <a:lnTo>
                  <a:pt x="1342562" y="1237134"/>
                </a:lnTo>
                <a:lnTo>
                  <a:pt x="1312670" y="1274026"/>
                </a:lnTo>
                <a:lnTo>
                  <a:pt x="1280178" y="1309393"/>
                </a:lnTo>
                <a:lnTo>
                  <a:pt x="1245600" y="1342626"/>
                </a:lnTo>
                <a:lnTo>
                  <a:pt x="1209531" y="1373201"/>
                </a:lnTo>
                <a:lnTo>
                  <a:pt x="1172096" y="1401117"/>
                </a:lnTo>
                <a:lnTo>
                  <a:pt x="1133418" y="1426374"/>
                </a:lnTo>
                <a:lnTo>
                  <a:pt x="1093622" y="1448972"/>
                </a:lnTo>
                <a:lnTo>
                  <a:pt x="1052832" y="1468912"/>
                </a:lnTo>
                <a:lnTo>
                  <a:pt x="1011172" y="1486194"/>
                </a:lnTo>
                <a:lnTo>
                  <a:pt x="968768" y="1500816"/>
                </a:lnTo>
                <a:lnTo>
                  <a:pt x="925742" y="1512780"/>
                </a:lnTo>
                <a:lnTo>
                  <a:pt x="882219" y="1522085"/>
                </a:lnTo>
                <a:lnTo>
                  <a:pt x="838323" y="1528732"/>
                </a:lnTo>
                <a:lnTo>
                  <a:pt x="794179" y="1532720"/>
                </a:lnTo>
                <a:lnTo>
                  <a:pt x="749911" y="1534049"/>
                </a:lnTo>
                <a:lnTo>
                  <a:pt x="705642" y="1532720"/>
                </a:lnTo>
                <a:lnTo>
                  <a:pt x="661498" y="1528732"/>
                </a:lnTo>
                <a:lnTo>
                  <a:pt x="617603" y="1522085"/>
                </a:lnTo>
                <a:lnTo>
                  <a:pt x="574080" y="1512780"/>
                </a:lnTo>
                <a:lnTo>
                  <a:pt x="531054" y="1500816"/>
                </a:lnTo>
                <a:lnTo>
                  <a:pt x="488649" y="1486194"/>
                </a:lnTo>
                <a:lnTo>
                  <a:pt x="446990" y="1468912"/>
                </a:lnTo>
                <a:lnTo>
                  <a:pt x="406200" y="1448972"/>
                </a:lnTo>
                <a:lnTo>
                  <a:pt x="366404" y="1426374"/>
                </a:lnTo>
                <a:lnTo>
                  <a:pt x="327726" y="1401117"/>
                </a:lnTo>
                <a:lnTo>
                  <a:pt x="290291" y="1373201"/>
                </a:lnTo>
                <a:lnTo>
                  <a:pt x="254222" y="1342626"/>
                </a:lnTo>
                <a:lnTo>
                  <a:pt x="219643" y="1309393"/>
                </a:lnTo>
                <a:lnTo>
                  <a:pt x="187152" y="1274026"/>
                </a:lnTo>
                <a:lnTo>
                  <a:pt x="157259" y="1237134"/>
                </a:lnTo>
                <a:lnTo>
                  <a:pt x="129966" y="1198844"/>
                </a:lnTo>
                <a:lnTo>
                  <a:pt x="105273" y="1159283"/>
                </a:lnTo>
                <a:lnTo>
                  <a:pt x="83178" y="1118579"/>
                </a:lnTo>
                <a:lnTo>
                  <a:pt x="63683" y="1076859"/>
                </a:lnTo>
                <a:lnTo>
                  <a:pt x="46788" y="1034249"/>
                </a:lnTo>
                <a:lnTo>
                  <a:pt x="32491" y="990876"/>
                </a:lnTo>
                <a:lnTo>
                  <a:pt x="20794" y="946868"/>
                </a:lnTo>
                <a:lnTo>
                  <a:pt x="11697" y="902352"/>
                </a:lnTo>
                <a:lnTo>
                  <a:pt x="5198" y="857455"/>
                </a:lnTo>
                <a:lnTo>
                  <a:pt x="1299" y="812303"/>
                </a:lnTo>
                <a:lnTo>
                  <a:pt x="0" y="767025"/>
                </a:lnTo>
                <a:lnTo>
                  <a:pt x="1299" y="721746"/>
                </a:lnTo>
                <a:lnTo>
                  <a:pt x="5198" y="676595"/>
                </a:lnTo>
                <a:lnTo>
                  <a:pt x="11697" y="631697"/>
                </a:lnTo>
                <a:lnTo>
                  <a:pt x="20794" y="587181"/>
                </a:lnTo>
                <a:lnTo>
                  <a:pt x="32491" y="543173"/>
                </a:lnTo>
                <a:lnTo>
                  <a:pt x="46788" y="499801"/>
                </a:lnTo>
                <a:lnTo>
                  <a:pt x="63683" y="457190"/>
                </a:lnTo>
                <a:lnTo>
                  <a:pt x="83178" y="415470"/>
                </a:lnTo>
                <a:lnTo>
                  <a:pt x="105273" y="374766"/>
                </a:lnTo>
                <a:lnTo>
                  <a:pt x="129966" y="335205"/>
                </a:lnTo>
                <a:lnTo>
                  <a:pt x="157259" y="296915"/>
                </a:lnTo>
                <a:lnTo>
                  <a:pt x="187152" y="260023"/>
                </a:lnTo>
                <a:lnTo>
                  <a:pt x="219643" y="224656"/>
                </a:lnTo>
                <a:lnTo>
                  <a:pt x="254222" y="191423"/>
                </a:lnTo>
                <a:lnTo>
                  <a:pt x="290291" y="160848"/>
                </a:lnTo>
                <a:lnTo>
                  <a:pt x="327726" y="132932"/>
                </a:lnTo>
                <a:lnTo>
                  <a:pt x="366404" y="107675"/>
                </a:lnTo>
                <a:lnTo>
                  <a:pt x="406200" y="85076"/>
                </a:lnTo>
                <a:lnTo>
                  <a:pt x="446990" y="65137"/>
                </a:lnTo>
                <a:lnTo>
                  <a:pt x="488649" y="47855"/>
                </a:lnTo>
                <a:lnTo>
                  <a:pt x="531054" y="33233"/>
                </a:lnTo>
                <a:lnTo>
                  <a:pt x="574080" y="21269"/>
                </a:lnTo>
                <a:lnTo>
                  <a:pt x="617603" y="11963"/>
                </a:lnTo>
                <a:lnTo>
                  <a:pt x="661498" y="5317"/>
                </a:lnTo>
                <a:lnTo>
                  <a:pt x="705642" y="1329"/>
                </a:lnTo>
                <a:lnTo>
                  <a:pt x="749911" y="0"/>
                </a:lnTo>
                <a:lnTo>
                  <a:pt x="794179" y="1329"/>
                </a:lnTo>
                <a:lnTo>
                  <a:pt x="838323" y="5317"/>
                </a:lnTo>
                <a:lnTo>
                  <a:pt x="882219" y="11963"/>
                </a:lnTo>
                <a:lnTo>
                  <a:pt x="925742" y="21269"/>
                </a:lnTo>
                <a:lnTo>
                  <a:pt x="968768" y="33233"/>
                </a:lnTo>
                <a:lnTo>
                  <a:pt x="1011172" y="47855"/>
                </a:lnTo>
                <a:lnTo>
                  <a:pt x="1052832" y="65137"/>
                </a:lnTo>
                <a:lnTo>
                  <a:pt x="1093622" y="85076"/>
                </a:lnTo>
                <a:lnTo>
                  <a:pt x="1133418" y="107675"/>
                </a:lnTo>
                <a:lnTo>
                  <a:pt x="1172096" y="132932"/>
                </a:lnTo>
                <a:lnTo>
                  <a:pt x="1209531" y="160848"/>
                </a:lnTo>
                <a:lnTo>
                  <a:pt x="1245600" y="191423"/>
                </a:lnTo>
                <a:lnTo>
                  <a:pt x="1280178" y="224656"/>
                </a:lnTo>
                <a:close/>
              </a:path>
            </a:pathLst>
          </a:custGeom>
          <a:ln w="628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4408" y="2085523"/>
            <a:ext cx="7520940" cy="6868159"/>
          </a:xfrm>
          <a:custGeom>
            <a:avLst/>
            <a:gdLst/>
            <a:ahLst/>
            <a:cxnLst/>
            <a:rect l="l" t="t" r="r" b="b"/>
            <a:pathLst>
              <a:path w="7520940" h="6868159">
                <a:moveTo>
                  <a:pt x="0" y="6836839"/>
                </a:moveTo>
                <a:lnTo>
                  <a:pt x="7492394" y="0"/>
                </a:lnTo>
                <a:lnTo>
                  <a:pt x="7520625" y="30938"/>
                </a:lnTo>
                <a:lnTo>
                  <a:pt x="28231" y="6867778"/>
                </a:lnTo>
                <a:lnTo>
                  <a:pt x="0" y="6836839"/>
                </a:lnTo>
                <a:close/>
              </a:path>
            </a:pathLst>
          </a:custGeom>
          <a:solidFill>
            <a:srgbClr val="C21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38177" y="2223543"/>
            <a:ext cx="7070725" cy="6591934"/>
          </a:xfrm>
          <a:custGeom>
            <a:avLst/>
            <a:gdLst/>
            <a:ahLst/>
            <a:cxnLst/>
            <a:rect l="l" t="t" r="r" b="b"/>
            <a:pathLst>
              <a:path w="7070725" h="6591934">
                <a:moveTo>
                  <a:pt x="7041971" y="6591738"/>
                </a:moveTo>
                <a:lnTo>
                  <a:pt x="0" y="30643"/>
                </a:lnTo>
                <a:lnTo>
                  <a:pt x="28551" y="0"/>
                </a:lnTo>
                <a:lnTo>
                  <a:pt x="7070523" y="6561094"/>
                </a:lnTo>
                <a:lnTo>
                  <a:pt x="7041971" y="6591738"/>
                </a:lnTo>
                <a:close/>
              </a:path>
            </a:pathLst>
          </a:custGeom>
          <a:solidFill>
            <a:srgbClr val="C21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52092" y="10279091"/>
            <a:ext cx="14970125" cy="0"/>
          </a:xfrm>
          <a:custGeom>
            <a:avLst/>
            <a:gdLst/>
            <a:ahLst/>
            <a:cxnLst/>
            <a:rect l="l" t="t" r="r" b="b"/>
            <a:pathLst>
              <a:path w="14970125">
                <a:moveTo>
                  <a:pt x="14969565" y="0"/>
                </a:moveTo>
                <a:lnTo>
                  <a:pt x="0" y="0"/>
                </a:lnTo>
              </a:path>
            </a:pathLst>
          </a:custGeom>
          <a:ln w="41883">
            <a:solidFill>
              <a:srgbClr val="C21B1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67907" y="267814"/>
            <a:ext cx="17018635" cy="14547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600" spc="-190" dirty="0"/>
              <a:t>Through </a:t>
            </a:r>
            <a:r>
              <a:rPr sz="4600" spc="-195" dirty="0"/>
              <a:t>Digital </a:t>
            </a:r>
            <a:r>
              <a:rPr sz="4600" spc="-155" dirty="0"/>
              <a:t>Agent </a:t>
            </a:r>
            <a:r>
              <a:rPr sz="4600" spc="-130" dirty="0"/>
              <a:t>platform, </a:t>
            </a:r>
            <a:r>
              <a:rPr sz="4600" spc="-110" dirty="0"/>
              <a:t>we </a:t>
            </a:r>
            <a:r>
              <a:rPr sz="4600" spc="-60" dirty="0"/>
              <a:t>connect </a:t>
            </a:r>
            <a:r>
              <a:rPr sz="4600" b="1" dirty="0">
                <a:latin typeface="Arial"/>
                <a:cs typeface="Arial"/>
              </a:rPr>
              <a:t>Generali</a:t>
            </a:r>
            <a:r>
              <a:rPr sz="4600" dirty="0"/>
              <a:t>, </a:t>
            </a:r>
            <a:r>
              <a:rPr sz="4600" spc="-130" dirty="0"/>
              <a:t>the </a:t>
            </a:r>
            <a:r>
              <a:rPr sz="4600" b="1" spc="50" dirty="0">
                <a:latin typeface="Arial"/>
                <a:cs typeface="Arial"/>
              </a:rPr>
              <a:t>agent</a:t>
            </a:r>
            <a:r>
              <a:rPr sz="4600" b="1" spc="1125" dirty="0">
                <a:latin typeface="Arial"/>
                <a:cs typeface="Arial"/>
              </a:rPr>
              <a:t> </a:t>
            </a:r>
            <a:r>
              <a:rPr sz="4600" spc="-130" dirty="0"/>
              <a:t>and</a:t>
            </a:r>
            <a:endParaRPr sz="4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4600" b="1" spc="5" dirty="0">
                <a:latin typeface="Arial"/>
                <a:cs typeface="Arial"/>
              </a:rPr>
              <a:t>client</a:t>
            </a:r>
            <a:endParaRPr sz="4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66794" y="5800870"/>
            <a:ext cx="5570511" cy="31513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66721" y="5539930"/>
            <a:ext cx="7370657" cy="3978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456968" y="281144"/>
            <a:ext cx="18859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BD2027"/>
                </a:solidFill>
                <a:latin typeface="Arial"/>
                <a:cs typeface="Arial"/>
              </a:rPr>
              <a:t>8</a:t>
            </a:r>
            <a:endParaRPr sz="23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39593" y="9306714"/>
            <a:ext cx="1068705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0"/>
              </a:lnSpc>
            </a:pP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Agen</a:t>
            </a:r>
            <a:r>
              <a:rPr sz="2600" spc="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834955" y="9306714"/>
            <a:ext cx="1050290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010"/>
              </a:lnSpc>
            </a:pP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Clients</a:t>
            </a:r>
            <a:endParaRPr sz="2600"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14959" b="85913"/>
          <a:stretch/>
        </p:blipFill>
        <p:spPr>
          <a:xfrm>
            <a:off x="0" y="0"/>
            <a:ext cx="432350" cy="19337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88907"/>
            <a:ext cx="5099685" cy="1002030"/>
          </a:xfrm>
          <a:custGeom>
            <a:avLst/>
            <a:gdLst/>
            <a:ahLst/>
            <a:cxnLst/>
            <a:rect l="l" t="t" r="r" b="b"/>
            <a:pathLst>
              <a:path w="5099685" h="1002030">
                <a:moveTo>
                  <a:pt x="0" y="1001611"/>
                </a:moveTo>
                <a:lnTo>
                  <a:pt x="0" y="0"/>
                </a:lnTo>
                <a:lnTo>
                  <a:pt x="5099574" y="0"/>
                </a:lnTo>
                <a:lnTo>
                  <a:pt x="5099574" y="1001611"/>
                </a:lnTo>
                <a:lnTo>
                  <a:pt x="0" y="1001611"/>
                </a:lnTo>
                <a:close/>
              </a:path>
            </a:pathLst>
          </a:custGeom>
          <a:solidFill>
            <a:srgbClr val="C21B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9679" y="751674"/>
            <a:ext cx="323850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600" b="1" spc="-5" dirty="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sz="66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600" b="1" spc="-5" dirty="0">
                <a:solidFill>
                  <a:srgbClr val="FFFFFF"/>
                </a:solidFill>
                <a:latin typeface="Arial"/>
                <a:cs typeface="Arial"/>
              </a:rPr>
              <a:t>scale</a:t>
            </a:r>
            <a:endParaRPr sz="6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56968" y="281144"/>
            <a:ext cx="18859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148</Words>
  <Application>Microsoft Office PowerPoint</Application>
  <PresentationFormat>Custom</PresentationFormat>
  <Paragraphs>62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Digital Agent Of The Future</vt:lpstr>
      <vt:lpstr>PowerPoint Presentation</vt:lpstr>
      <vt:lpstr>But the world has gone digital</vt:lpstr>
      <vt:lpstr>Agents need to adopt to  digital (r)evolution</vt:lpstr>
      <vt:lpstr>Generali Digital Agent enable OmniChannel Agent serve todays OmniChannel  Client</vt:lpstr>
      <vt:lpstr>Traditionally Silos, Analog, linear mainly oﬄine communication</vt:lpstr>
      <vt:lpstr>Digital Interactions will help connect the silos</vt:lpstr>
      <vt:lpstr>Through Digital Agent platform, we connect Generali, the agent and client</vt:lpstr>
      <vt:lpstr>At scale</vt:lpstr>
      <vt:lpstr>To  leverage data analytics globally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Award Presentation .key</dc:title>
  <cp:lastModifiedBy>Arman Shirani</cp:lastModifiedBy>
  <cp:revision>1</cp:revision>
  <dcterms:created xsi:type="dcterms:W3CDTF">2017-05-05T16:24:57Z</dcterms:created>
  <dcterms:modified xsi:type="dcterms:W3CDTF">2017-05-05T14:27:48Z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2017-05-05T00:00:00Z</vt:filetime>
  </property>
  <property fmtid="{D5CDD505-2E9C-101B-9397-08002B2CF9AE}" pid="3" name="Creator">
    <vt:lpwstr>Keynote</vt:lpwstr>
  </property>
  <property fmtid="{D5CDD505-2E9C-101B-9397-08002B2CF9AE}" pid="4" name="LastSaved">
    <vt:filetime>2017-05-05T00:00:00Z</vt:filetime>
  </property>
</Properties>
</file>